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sldIdLst>
    <p:sldId id="256" r:id="rId2"/>
    <p:sldId id="257" r:id="rId3"/>
    <p:sldId id="263" r:id="rId4"/>
    <p:sldId id="297" r:id="rId5"/>
    <p:sldId id="298" r:id="rId6"/>
    <p:sldId id="299" r:id="rId7"/>
    <p:sldId id="294" r:id="rId8"/>
    <p:sldId id="264" r:id="rId9"/>
    <p:sldId id="269" r:id="rId10"/>
    <p:sldId id="270" r:id="rId11"/>
    <p:sldId id="271" r:id="rId12"/>
    <p:sldId id="265" r:id="rId13"/>
    <p:sldId id="272" r:id="rId14"/>
    <p:sldId id="273" r:id="rId15"/>
    <p:sldId id="274" r:id="rId16"/>
    <p:sldId id="275" r:id="rId17"/>
    <p:sldId id="266" r:id="rId18"/>
    <p:sldId id="276" r:id="rId19"/>
    <p:sldId id="277" r:id="rId20"/>
    <p:sldId id="292" r:id="rId21"/>
    <p:sldId id="293" r:id="rId22"/>
    <p:sldId id="278" r:id="rId23"/>
    <p:sldId id="284" r:id="rId24"/>
    <p:sldId id="260" r:id="rId25"/>
    <p:sldId id="279" r:id="rId26"/>
    <p:sldId id="267" r:id="rId27"/>
    <p:sldId id="280" r:id="rId28"/>
    <p:sldId id="281" r:id="rId29"/>
    <p:sldId id="282" r:id="rId30"/>
    <p:sldId id="283" r:id="rId31"/>
    <p:sldId id="268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45D6E-2377-4044-83AE-819023A6CDD5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1F734-2999-4B29-8AF0-B7001A68B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F734-2999-4B29-8AF0-B7001A68B2E2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F734-2999-4B29-8AF0-B7001A68B2E2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FF43A5-E412-424B-8817-F5576382D0FC}" type="datetimeFigureOut">
              <a:rPr lang="pl-PL" smtClean="0"/>
              <a:pPr/>
              <a:t>2015-02-11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FD420F-8E8D-4C3F-87C6-71A30ABC1D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6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568952" cy="2160240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700" b="1" dirty="0" smtClean="0">
                <a:effectLst/>
                <a:latin typeface="Calibri" pitchFamily="34" charset="0"/>
              </a:rPr>
              <a:t>MAŁOPOLSKI PROJEKT </a:t>
            </a:r>
            <a:r>
              <a:rPr lang="pl-PL" sz="2700" dirty="0">
                <a:effectLst/>
                <a:latin typeface="Calibri" pitchFamily="34" charset="0"/>
              </a:rPr>
              <a:t/>
            </a:r>
            <a:br>
              <a:rPr lang="pl-PL" sz="2700" dirty="0">
                <a:effectLst/>
                <a:latin typeface="Calibri" pitchFamily="34" charset="0"/>
              </a:rPr>
            </a:br>
            <a:r>
              <a:rPr lang="pl-PL" sz="2700" b="1" i="1" dirty="0">
                <a:solidFill>
                  <a:srgbClr val="FF0000"/>
                </a:solidFill>
                <a:effectLst/>
                <a:latin typeface="Calibri" pitchFamily="34" charset="0"/>
              </a:rPr>
              <a:t>„MIEĆ WYOBRAŹNIĘ </a:t>
            </a:r>
            <a:r>
              <a:rPr lang="pl-PL" sz="2700" b="1" i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MIŁOSIERDZIA”</a:t>
            </a:r>
            <a:br>
              <a:rPr lang="pl-PL" sz="2700" b="1" i="1" dirty="0" smtClean="0">
                <a:solidFill>
                  <a:srgbClr val="FF0000"/>
                </a:solidFill>
                <a:effectLst/>
                <a:latin typeface="Calibri" pitchFamily="34" charset="0"/>
              </a:rPr>
            </a:br>
            <a:r>
              <a:rPr lang="pl-PL" sz="2700" i="1" dirty="0" smtClean="0">
                <a:effectLst/>
                <a:latin typeface="Calibri" pitchFamily="34" charset="0"/>
              </a:rPr>
              <a:t/>
            </a:r>
            <a:br>
              <a:rPr lang="pl-PL" sz="2700" i="1" dirty="0" smtClean="0">
                <a:effectLst/>
                <a:latin typeface="Calibri" pitchFamily="34" charset="0"/>
              </a:rPr>
            </a:br>
            <a:r>
              <a:rPr lang="pl-PL" sz="3300" b="1" i="1" dirty="0" smtClean="0">
                <a:solidFill>
                  <a:srgbClr val="0070C0"/>
                </a:solidFill>
                <a:effectLst/>
              </a:rPr>
              <a:t>W </a:t>
            </a:r>
            <a:r>
              <a:rPr lang="pl-PL" sz="3300" b="1" i="1" dirty="0">
                <a:solidFill>
                  <a:srgbClr val="0070C0"/>
                </a:solidFill>
                <a:effectLst/>
              </a:rPr>
              <a:t>cieniu Twych </a:t>
            </a:r>
            <a:r>
              <a:rPr lang="pl-PL" sz="3300" b="1" i="1" dirty="0" smtClean="0">
                <a:solidFill>
                  <a:srgbClr val="0070C0"/>
                </a:solidFill>
                <a:effectLst/>
              </a:rPr>
              <a:t>skrzydeł zaopiekuj </a:t>
            </a:r>
            <a:r>
              <a:rPr lang="pl-PL" sz="3300" b="1" i="1" dirty="0">
                <a:solidFill>
                  <a:srgbClr val="0070C0"/>
                </a:solidFill>
                <a:effectLst/>
              </a:rPr>
              <a:t>się mną</a:t>
            </a:r>
            <a:r>
              <a:rPr lang="pl-PL" sz="3300" b="1" i="1" dirty="0">
                <a:solidFill>
                  <a:srgbClr val="0070C0"/>
                </a:solidFill>
              </a:rPr>
              <a:t>…</a:t>
            </a:r>
            <a:r>
              <a:rPr lang="pl-PL" sz="3300" dirty="0"/>
              <a:t/>
            </a:r>
            <a:br>
              <a:rPr lang="pl-PL" sz="3300" dirty="0"/>
            </a:br>
            <a:endParaRPr lang="pl-PL" sz="33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712968" cy="2132856"/>
          </a:xfrm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</a:rPr>
              <a:t>Szkolne Koło Wolontariatu</a:t>
            </a:r>
          </a:p>
          <a:p>
            <a:pPr algn="l"/>
            <a:r>
              <a:rPr lang="pl-PL" sz="2800" b="1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„Lubimy pomagać” </a:t>
            </a:r>
            <a:r>
              <a:rPr lang="pl-PL" sz="2800" b="1" dirty="0">
                <a:solidFill>
                  <a:srgbClr val="0070C0"/>
                </a:solidFill>
              </a:rPr>
              <a:t> </a:t>
            </a:r>
            <a:r>
              <a:rPr lang="pl-PL" sz="2800" dirty="0">
                <a:solidFill>
                  <a:srgbClr val="0070C0"/>
                </a:solidFill>
              </a:rPr>
              <a:t> </a:t>
            </a:r>
            <a:endParaRPr lang="pl-PL" sz="2800" dirty="0" smtClean="0">
              <a:solidFill>
                <a:srgbClr val="0070C0"/>
              </a:solidFill>
            </a:endParaRPr>
          </a:p>
          <a:p>
            <a:pPr algn="l"/>
            <a:r>
              <a:rPr lang="pl-PL" sz="1400" i="1" dirty="0" smtClean="0">
                <a:solidFill>
                  <a:srgbClr val="002060"/>
                </a:solidFill>
              </a:rPr>
              <a:t>Opiekunki:</a:t>
            </a:r>
          </a:p>
          <a:p>
            <a:pPr algn="l"/>
            <a:r>
              <a:rPr lang="pl-PL" sz="1400" i="1" dirty="0" smtClean="0">
                <a:solidFill>
                  <a:srgbClr val="002060"/>
                </a:solidFill>
              </a:rPr>
              <a:t>Maria Szczepaniak</a:t>
            </a:r>
          </a:p>
          <a:p>
            <a:pPr algn="l"/>
            <a:r>
              <a:rPr lang="pl-PL" sz="1400" i="1" dirty="0" smtClean="0">
                <a:solidFill>
                  <a:srgbClr val="002060"/>
                </a:solidFill>
              </a:rPr>
              <a:t>Barbara </a:t>
            </a:r>
            <a:r>
              <a:rPr lang="pl-PL" sz="1400" i="1" dirty="0" err="1">
                <a:solidFill>
                  <a:srgbClr val="002060"/>
                </a:solidFill>
              </a:rPr>
              <a:t>W</a:t>
            </a:r>
            <a:r>
              <a:rPr lang="pl-PL" sz="1400" i="1" dirty="0" err="1" smtClean="0">
                <a:solidFill>
                  <a:srgbClr val="002060"/>
                </a:solidFill>
              </a:rPr>
              <a:t>aszuk</a:t>
            </a:r>
            <a:endParaRPr lang="pl-PL" sz="1400" i="1" dirty="0" smtClean="0">
              <a:solidFill>
                <a:srgbClr val="002060"/>
              </a:solidFill>
            </a:endParaRPr>
          </a:p>
          <a:p>
            <a:endParaRPr lang="pl-PL" sz="2800" dirty="0">
              <a:solidFill>
                <a:srgbClr val="0070C0"/>
              </a:solidFill>
            </a:endParaRPr>
          </a:p>
          <a:p>
            <a:endParaRPr lang="pl-PL" sz="2000" dirty="0"/>
          </a:p>
        </p:txBody>
      </p:sp>
      <p:pic>
        <p:nvPicPr>
          <p:cNvPr id="4" name="Obraz 3" descr="C:\Users\Basia\Pictures\2013-11-08\PB080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92896"/>
            <a:ext cx="2880320" cy="208823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bcdn-sphotos-c-a.akamaihd.net/hphotos-ak-xfa1/v/t1.0-9/10665743_10204951863537323_7160425286412033512_n.jpg?oh=1e57303d3f9a62732c525d7296d4af0c&amp;oe=554A0B07&amp;__gda__=1431759594_cd59947b32c52510279beb17c5bb07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871285" cy="2903464"/>
          </a:xfrm>
          <a:prstGeom prst="rect">
            <a:avLst/>
          </a:prstGeom>
          <a:noFill/>
        </p:spPr>
      </p:pic>
      <p:pic>
        <p:nvPicPr>
          <p:cNvPr id="33796" name="Picture 4" descr="https://scontent-b-ams.xx.fbcdn.net/hphotos-xfp1/v/t1.0-9/10411778_10204951867057411_4925809161518325249_n.jpg?oh=fffd8cbecfea50d1e4bc94245051afea&amp;oe=555F85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51660" cy="5802214"/>
          </a:xfrm>
          <a:prstGeom prst="rect">
            <a:avLst/>
          </a:prstGeom>
          <a:noFill/>
        </p:spPr>
      </p:pic>
      <p:pic>
        <p:nvPicPr>
          <p:cNvPr id="33798" name="Picture 6" descr="https://scontent-b-ams.xx.fbcdn.net/hphotos-xfp1/v/t1.0-9/10174879_10204951873057561_6383595647787825043_n.jpg?oh=b626e6cfe9ffe81489ba90c6c5608509&amp;oe=5550D1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4536504" cy="3402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content-a-ams.xx.fbcdn.net/hphotos-xpa1/v/t1.0-9/10801589_10204951877577674_8294145058977450070_n.jpg?oh=f9ea3004b7956a3222c8f8e3ccf021c7&amp;oe=5564E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2520000" cy="3360000"/>
          </a:xfrm>
          <a:prstGeom prst="rect">
            <a:avLst/>
          </a:prstGeom>
          <a:noFill/>
        </p:spPr>
      </p:pic>
      <p:pic>
        <p:nvPicPr>
          <p:cNvPr id="34820" name="Picture 4" descr="https://scontent-a-ams.xx.fbcdn.net/hphotos-xfa1/v/t1.0-9/10639351_10204951880217740_4461104822389053489_n.jpg?oh=a6ebc69a113bae839e19b03e7cae85dc&amp;oe=55695F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2520000" cy="3360001"/>
          </a:xfrm>
          <a:prstGeom prst="rect">
            <a:avLst/>
          </a:prstGeom>
          <a:noFill/>
        </p:spPr>
      </p:pic>
      <p:pic>
        <p:nvPicPr>
          <p:cNvPr id="34822" name="Picture 6" descr="https://fbcdn-sphotos-f-a.akamaihd.net/hphotos-ak-xap1/v/t1.0-9/10689428_10204951872257541_7196188907038823416_n.jpg?oh=4a170383eb309a59353d6cdac185089d&amp;oe=5569A7BE&amp;__gda__=1431428075_a2c93f92ae2ce7bc23e8afa15c7eb7f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520000" cy="3360000"/>
          </a:xfrm>
          <a:prstGeom prst="rect">
            <a:avLst/>
          </a:prstGeom>
          <a:noFill/>
        </p:spPr>
      </p:pic>
      <p:pic>
        <p:nvPicPr>
          <p:cNvPr id="6146" name="Picture 2" descr="https://fbcdn-sphotos-h-a.akamaihd.net/hphotos-ak-xfp1/v/t1.0-9/10584064_10204951762574799_2036807247252532314_n.jpg?oh=1f79f12d5cf8e0c77c40c718a4ec0165&amp;oe=555D7250&amp;__gda__=1431537461_8334d331560e3a796ab858bb9e6905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25651"/>
            <a:ext cx="4176464" cy="2943709"/>
          </a:xfrm>
          <a:prstGeom prst="rect">
            <a:avLst/>
          </a:prstGeom>
          <a:noFill/>
        </p:spPr>
      </p:pic>
      <p:pic>
        <p:nvPicPr>
          <p:cNvPr id="6148" name="Picture 4" descr="https://fbcdn-sphotos-h-a.akamaihd.net/hphotos-ak-xpf1/v/t1.0-9/10670136_10204951770935008_4484553745111859913_n.jpg?oh=e8f405fb9637c77f866a7dadfe388384&amp;oe=5565D5F0&amp;__gda__=1430960015_70e64655c0966e55ee1e9998b86a36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717032"/>
            <a:ext cx="3943293" cy="295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8496944" cy="2376264"/>
          </a:xfr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400" u="sng" dirty="0" smtClean="0">
                <a:effectLst/>
                <a:latin typeface="Calibri" pitchFamily="34" charset="0"/>
              </a:rPr>
              <a:t/>
            </a:r>
            <a:br>
              <a:rPr lang="pl-PL" sz="2400" u="sng" dirty="0" smtClean="0">
                <a:effectLst/>
                <a:latin typeface="Calibri" pitchFamily="34" charset="0"/>
              </a:rPr>
            </a:br>
            <a:r>
              <a:rPr lang="pl-PL" sz="2400" u="sng" dirty="0" smtClean="0">
                <a:effectLst/>
                <a:latin typeface="Calibri" pitchFamily="34" charset="0"/>
              </a:rPr>
              <a:t>Listopad </a:t>
            </a:r>
            <a:r>
              <a:rPr lang="pl-PL" sz="2400" b="0" dirty="0" smtClean="0">
                <a:effectLst/>
                <a:latin typeface="Calibri" pitchFamily="34" charset="0"/>
              </a:rPr>
              <a:t/>
            </a:r>
            <a:br>
              <a:rPr lang="pl-PL" sz="2400" b="0" dirty="0" smtClean="0">
                <a:effectLst/>
                <a:latin typeface="Calibri" pitchFamily="34" charset="0"/>
              </a:rPr>
            </a:br>
            <a:r>
              <a:rPr lang="pl-PL" sz="2400" b="0" dirty="0" smtClean="0">
                <a:effectLst/>
                <a:latin typeface="Calibri" pitchFamily="34" charset="0"/>
              </a:rPr>
              <a:t>W listopadzie spotkaliśmy się by razem świętować </a:t>
            </a:r>
            <a:r>
              <a:rPr lang="pl-PL" sz="2400" dirty="0" smtClean="0">
                <a:effectLst/>
                <a:latin typeface="Calibri" pitchFamily="34" charset="0"/>
              </a:rPr>
              <a:t>„Andrzejki” </a:t>
            </a:r>
            <a:r>
              <a:rPr lang="pl-PL" sz="2400" b="0" dirty="0" smtClean="0">
                <a:effectLst/>
                <a:latin typeface="Calibri" pitchFamily="34" charset="0"/>
              </a:rPr>
              <a:t>, przy soczku, ciasteczku i zapalonych lampkach wspólnie bawiliśmy się i uczyli jednocześnie.  Na nasze małe Aniołki czekały  </a:t>
            </a:r>
            <a:r>
              <a:rPr lang="pl-PL" sz="2400" dirty="0" smtClean="0">
                <a:effectLst/>
                <a:latin typeface="Calibri" pitchFamily="34" charset="0"/>
              </a:rPr>
              <a:t>serduszka własnoręcznie wykonane przez wolontariusz</a:t>
            </a:r>
            <a:r>
              <a:rPr lang="pl-PL" sz="2400" b="0" dirty="0" smtClean="0">
                <a:effectLst/>
                <a:latin typeface="Calibri" pitchFamily="34" charset="0"/>
              </a:rPr>
              <a:t>y i  drobne gadżety.  Było tajemniczo, momentami strasznie  ale zarazem ciepło, przytulnie i bardzo serdecznie. </a:t>
            </a:r>
            <a:br>
              <a:rPr lang="pl-PL" sz="2400" b="0" dirty="0" smtClean="0">
                <a:effectLst/>
                <a:latin typeface="Calibri" pitchFamily="34" charset="0"/>
              </a:rPr>
            </a:br>
            <a:endParaRPr lang="pl-PL" sz="2400" b="0" dirty="0">
              <a:effectLst/>
              <a:latin typeface="Calibri" pitchFamily="34" charset="0"/>
            </a:endParaRPr>
          </a:p>
        </p:txBody>
      </p:sp>
      <p:pic>
        <p:nvPicPr>
          <p:cNvPr id="5122" name="Picture 2" descr="https://fbcdn-sphotos-f-a.akamaihd.net/hphotos-ak-xpf1/v/t1.0-9/10382731_10205100910223397_8926375427871430941_n.jpg?oh=0166e1a7e6442c1184804b4a4a786f8a&amp;oe=554AA37C&amp;__gda__=1432899843_4f256e0149ab8dd7c62f9c330598ba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142" y="2924944"/>
            <a:ext cx="4320480" cy="3240360"/>
          </a:xfrm>
          <a:prstGeom prst="rect">
            <a:avLst/>
          </a:prstGeom>
          <a:noFill/>
        </p:spPr>
      </p:pic>
      <p:pic>
        <p:nvPicPr>
          <p:cNvPr id="5124" name="Picture 4" descr="https://scontent-a-fra.xx.fbcdn.net/hphotos-xfp1/v/t1.0-9/1475966_10205100926503804_4978386240325267786_n.jpg?oh=a4aa3cc118663dea6809870335eaf97d&amp;oe=55509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2924944"/>
            <a:ext cx="4320479" cy="3240360"/>
          </a:xfrm>
          <a:prstGeom prst="rect">
            <a:avLst/>
          </a:prstGeom>
          <a:noFill/>
        </p:spPr>
      </p:pic>
      <p:pic>
        <p:nvPicPr>
          <p:cNvPr id="6" name="Obraz 5" descr="C:\Users\Basia\Pictures\2013-11-08\PB0801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633864"/>
            <a:ext cx="1368152" cy="1224136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fbcdn-sphotos-g-a.akamaihd.net/hphotos-ak-xpf1/v/t1.0-9/1522023_10205100751299424_640908949955153970_n.jpg?oh=5211469a188050737628b6fb658e5c22&amp;oe=5560E4E5&amp;__gda__=1433242767_a789288eaf862028e1512c32a61c1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25" y="332656"/>
            <a:ext cx="4128459" cy="3096344"/>
          </a:xfrm>
          <a:prstGeom prst="rect">
            <a:avLst/>
          </a:prstGeom>
          <a:noFill/>
        </p:spPr>
      </p:pic>
      <p:pic>
        <p:nvPicPr>
          <p:cNvPr id="27652" name="Picture 4" descr="https://fbcdn-sphotos-g-a.akamaihd.net/hphotos-ak-xfp1/v/t1.0-9/1511003_10205100758619607_8592105300526602175_n.jpg?oh=c478becfd8c8ba9f04f9710aaa094788&amp;oe=554BEA66&amp;__gda__=1431501878_3dc5b565314993ccd20647fbdd54d8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28458" cy="3096344"/>
          </a:xfrm>
          <a:prstGeom prst="rect">
            <a:avLst/>
          </a:prstGeom>
          <a:noFill/>
        </p:spPr>
      </p:pic>
      <p:pic>
        <p:nvPicPr>
          <p:cNvPr id="27654" name="Picture 6" descr="https://scontent-a-fra.xx.fbcdn.net/hphotos-xpa1/v/t1.0-9/10402006_10205100777780086_707807975587577716_n.jpg?oh=4a0295334f641041a0459b6c7cc90e45&amp;oe=55682F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176464" cy="3132348"/>
          </a:xfrm>
          <a:prstGeom prst="rect">
            <a:avLst/>
          </a:prstGeom>
          <a:noFill/>
        </p:spPr>
      </p:pic>
      <p:pic>
        <p:nvPicPr>
          <p:cNvPr id="27656" name="Picture 8" descr="https://fbcdn-sphotos-f-a.akamaihd.net/hphotos-ak-xap1/v/t1.0-9/1488050_10205100825101269_4543261117010084703_n.jpg?oh=2108c38d6718d87c7ab92d73fb86069e&amp;oe=556CFEEB&amp;__gda__=1431105746_a576844ec71b04b205e9f1d016570ab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3501008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fbcdn-sphotos-d-a.akamaihd.net/hphotos-ak-xpf1/v/t1.0-9/10002918_10205100606615807_6044921413426520584_n.jpg?oh=4ece9cd312c85a6cff508d915b76749f&amp;oe=554D5CBD&amp;__gda__=1432746946_b21e7de39becf55e4e0246954e7b62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3888432" cy="5184576"/>
          </a:xfrm>
          <a:prstGeom prst="rect">
            <a:avLst/>
          </a:prstGeom>
          <a:noFill/>
        </p:spPr>
      </p:pic>
      <p:pic>
        <p:nvPicPr>
          <p:cNvPr id="26630" name="Picture 6" descr="https://fbcdn-sphotos-e-a.akamaihd.net/hphotos-ak-xpa1/v/t1.0-9/10433140_10205100645296774_8559387562083630618_n.jpg?oh=03a3f87f27a81ef386c204b51ef535fe&amp;oe=554A1658&amp;__gda__=1430899790_10511b9d93552352dfd4ae8b400d8f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248472" cy="3186355"/>
          </a:xfrm>
          <a:prstGeom prst="rect">
            <a:avLst/>
          </a:prstGeom>
          <a:noFill/>
        </p:spPr>
      </p:pic>
      <p:pic>
        <p:nvPicPr>
          <p:cNvPr id="26632" name="Picture 8" descr="https://fbcdn-sphotos-e-a.akamaihd.net/hphotos-ak-xpa1/v/t1.0-9/10426096_10205100650696909_8739610545499261752_n.jpg?oh=03fa0966c0721dcd91e05216458e6f37&amp;oe=5550BB73&amp;__gda__=1433098341_a5e593ce63e87b6f130e248e057adc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248472" cy="3186355"/>
          </a:xfrm>
          <a:prstGeom prst="rect">
            <a:avLst/>
          </a:prstGeom>
          <a:noFill/>
        </p:spPr>
      </p:pic>
      <p:pic>
        <p:nvPicPr>
          <p:cNvPr id="6" name="Obraz 5" descr="C:\Users\Basia\Pictures\2013-11-08\PB080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69160"/>
            <a:ext cx="1584176" cy="1656184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content-b-fra.xx.fbcdn.net/hphotos-xap1/v/t1.0-9/10420056_10205100771499929_6128014636606135766_n.jpg?oh=f27ac6788b9715e2d7a63334be300dd2&amp;oe=556233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231324" cy="3173494"/>
          </a:xfrm>
          <a:prstGeom prst="rect">
            <a:avLst/>
          </a:prstGeom>
          <a:noFill/>
        </p:spPr>
      </p:pic>
      <p:pic>
        <p:nvPicPr>
          <p:cNvPr id="25606" name="Picture 6" descr="https://scontent-a-fra.xx.fbcdn.net/hphotos-xpa1/v/t1.0-9/1463505_10205100805500779_145305652923747943_n.jpg?oh=2a0eb7781cf0f5df907a69256e6a6307&amp;oe=5552DD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224468" cy="3168352"/>
          </a:xfrm>
          <a:prstGeom prst="rect">
            <a:avLst/>
          </a:prstGeom>
          <a:noFill/>
        </p:spPr>
      </p:pic>
      <p:pic>
        <p:nvPicPr>
          <p:cNvPr id="25608" name="Picture 8" descr="https://fbcdn-sphotos-c-a.akamaihd.net/hphotos-ak-xaf1/v/t1.0-9/10624814_10205100811820937_5510362800706083855_n.jpg?oh=127ae7119fd3a9cb69abf9f7769f2ddf&amp;oe=55599970&amp;__gda__=1432926404_80c22fe4019636ede4cae3e2c00c27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4248472" cy="3186354"/>
          </a:xfrm>
          <a:prstGeom prst="rect">
            <a:avLst/>
          </a:prstGeom>
          <a:noFill/>
        </p:spPr>
      </p:pic>
      <p:pic>
        <p:nvPicPr>
          <p:cNvPr id="25610" name="Picture 10" descr="https://fbcdn-sphotos-b-a.akamaihd.net/hphotos-ak-xpa1/v/t1.0-9/10393966_10205100821781186_4206701525596992206_n.jpg?oh=f061b98d0a0707ba79e238a92e72c11b&amp;oe=55604760&amp;__gda__=1431106678_c22f3fcd6be2c1a5423d0fc9d8fe09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5" y="3501008"/>
            <a:ext cx="4224469" cy="3168352"/>
          </a:xfrm>
          <a:prstGeom prst="rect">
            <a:avLst/>
          </a:prstGeom>
          <a:noFill/>
        </p:spPr>
      </p:pic>
      <p:pic>
        <p:nvPicPr>
          <p:cNvPr id="7" name="Obraz 6" descr="C:\Users\Basia\Pictures\2013-11-08\PB0801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924944"/>
            <a:ext cx="1080120" cy="100811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bcdn-sphotos-c-a.akamaihd.net/hphotos-ak-xpf1/v/t1.0-9/10420286_10205100918423602_5594681550360522658_n.jpg?oh=4f4c6362701bfa77109c9a582f980b25&amp;oe=55673F71&amp;__gda__=1432800782_5b1976ef9c34902cf24fd0749a8e78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88640"/>
            <a:ext cx="4272475" cy="3168352"/>
          </a:xfrm>
          <a:prstGeom prst="rect">
            <a:avLst/>
          </a:prstGeom>
          <a:noFill/>
        </p:spPr>
      </p:pic>
      <p:pic>
        <p:nvPicPr>
          <p:cNvPr id="28676" name="Picture 4" descr="https://fbcdn-sphotos-a-a.akamaihd.net/hphotos-ak-xfp1/v/t1.0-9/10487184_10205100931983941_691521783570137548_n.jpg?oh=c67f7f8a6893ab3fe4a5d64886dd095c&amp;oe=5560C880&amp;__gda__=1432368848_30dfab1f04d657117136915045298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51338" cy="3263504"/>
          </a:xfrm>
          <a:prstGeom prst="rect">
            <a:avLst/>
          </a:prstGeom>
          <a:noFill/>
        </p:spPr>
      </p:pic>
      <p:pic>
        <p:nvPicPr>
          <p:cNvPr id="28678" name="Picture 6" descr="https://fbcdn-sphotos-e-a.akamaihd.net/hphotos-ak-xfp1/v/t1.0-9/10348457_10205100916543555_6584943824800945648_n.jpg?oh=1744257c6675e1cd5835bd770b01c974&amp;oe=5551907F&amp;__gda__=1432645146_a555a45ddb4f5406c60be0d45018c9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248472" cy="3132348"/>
          </a:xfrm>
          <a:prstGeom prst="rect">
            <a:avLst/>
          </a:prstGeom>
          <a:noFill/>
        </p:spPr>
      </p:pic>
      <p:pic>
        <p:nvPicPr>
          <p:cNvPr id="28680" name="Picture 8" descr="https://fbcdn-sphotos-b-a.akamaihd.net/hphotos-ak-xap1/v/t1.0-9/1959614_10205100904783261_5922300322781365077_n.jpg?oh=8a3855f1601925f8c99412530d07cee4&amp;oe=55663455&amp;__gda__=1432813420_6d1fdfc575dbe05ae7c188d115f6b0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4176464" cy="3257550"/>
          </a:xfrm>
          <a:prstGeom prst="rect">
            <a:avLst/>
          </a:prstGeom>
          <a:noFill/>
        </p:spPr>
      </p:pic>
      <p:pic>
        <p:nvPicPr>
          <p:cNvPr id="6" name="Obraz 5" descr="C:\Users\Basia\Pictures\2013-11-08\PB0801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852936"/>
            <a:ext cx="1080120" cy="100811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627784" y="260648"/>
            <a:ext cx="6264696" cy="4032448"/>
          </a:xfr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2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2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2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2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2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>Grudzień </a:t>
            </a:r>
            <a:r>
              <a:rPr lang="pl-PL" sz="22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200" b="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2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Zorganizowaliśmy akcję  - </a:t>
            </a:r>
            <a:r>
              <a:rPr lang="pl-PL" sz="2200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Zabawka marzeń</a:t>
            </a:r>
            <a:r>
              <a:rPr lang="pl-PL" sz="2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pl-PL" sz="22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- to działanie, którego celem jest pozyskanie środków finansowych ze spektaklu teatralnego przygotowanego przez wolontariuszy i przekazanie ich w całości na zakup wymarzonej zabawki pod choinkę dla naszych małych Aniołków. </a:t>
            </a:r>
            <a:br>
              <a:rPr lang="pl-PL" sz="2200" b="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2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Odbyły się </a:t>
            </a:r>
            <a:r>
              <a:rPr lang="pl-PL" sz="2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trzy </a:t>
            </a:r>
            <a:r>
              <a:rPr lang="pl-PL" sz="22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przedstawienia  (11.12, 15.12 i 16.12), </a:t>
            </a:r>
            <a:br>
              <a:rPr lang="pl-PL" sz="2200" b="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2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dla uczniów szkoły podstawowej i przedszkola samorządowego. Razem </a:t>
            </a:r>
            <a:r>
              <a:rPr lang="pl-PL" sz="2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uzbieraliśmy blisko 1100 złotych dzięki czemu </a:t>
            </a:r>
            <a:br>
              <a:rPr lang="pl-PL" sz="220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marzenia naszych podopiecznych zostały spełnione </a:t>
            </a:r>
            <a:r>
              <a:rPr lang="pl-PL" sz="2200" dirty="0" smtClean="0">
                <a:solidFill>
                  <a:schemeClr val="tx1"/>
                </a:solidFill>
                <a:effectLst/>
                <a:latin typeface="Calibri" pitchFamily="34" charset="0"/>
                <a:sym typeface="Wingdings" pitchFamily="2" charset="2"/>
              </a:rPr>
              <a:t>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C:\Users\Basia\Pictures\2013-11-08\PB080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33256"/>
            <a:ext cx="1080120" cy="100811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s://fbcdn-sphotos-h-a.akamaihd.net/hphotos-ak-xfp1/v/t1.0-9/10616426_10205200785960228_6313252457360920246_n.jpg?oh=26a2f79b501749f487c6d97b6f198ef4&amp;oe=556D302B&amp;__gda__=1433144398_5634529a4a6ced3959299c7160775155"/>
          <p:cNvPicPr>
            <a:picLocks noChangeAspect="1" noChangeArrowheads="1"/>
          </p:cNvPicPr>
          <p:nvPr/>
        </p:nvPicPr>
        <p:blipFill>
          <a:blip r:embed="rId3" cstate="print"/>
          <a:srcRect l="13435" r="19387"/>
          <a:stretch>
            <a:fillRect/>
          </a:stretch>
        </p:blipFill>
        <p:spPr bwMode="auto">
          <a:xfrm>
            <a:off x="251520" y="260647"/>
            <a:ext cx="2016224" cy="4001778"/>
          </a:xfrm>
          <a:prstGeom prst="rect">
            <a:avLst/>
          </a:prstGeom>
          <a:noFill/>
        </p:spPr>
      </p:pic>
      <p:pic>
        <p:nvPicPr>
          <p:cNvPr id="4100" name="Picture 4" descr="https://fbcdn-sphotos-c-a.akamaihd.net/hphotos-ak-xap1/v/t1.0-9/10857777_10205200901163108_5346796637371158324_n.jpg?oh=bcd65ef03ff56f1f070fc4b595f23360&amp;oe=5549C81A&amp;__gda__=1432083023_00d480476a0d14144dd064582c2a2d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437112"/>
            <a:ext cx="2928326" cy="2196244"/>
          </a:xfrm>
          <a:prstGeom prst="rect">
            <a:avLst/>
          </a:prstGeom>
          <a:noFill/>
        </p:spPr>
      </p:pic>
      <p:pic>
        <p:nvPicPr>
          <p:cNvPr id="4104" name="Picture 8" descr="https://fbcdn-sphotos-d-a.akamaihd.net/hphotos-ak-xpf1/v/t1.0-9/1513747_10205243753954401_8226047361244983452_n.jpg?oh=52a7e562e638c79b422fdac1ff1a81d8&amp;oe=55675D01&amp;__gda__=1431641150_3d4b986594621baa9688615b515cb1f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437112"/>
            <a:ext cx="2904322" cy="2178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content-b-fra.xx.fbcdn.net/hphotos-xfp1/v/t1.0-9/10801955_10205200833161408_4088456358456392852_n.jpg?oh=ff4d99e816cbc5f87d46f087fe3101af&amp;oe=556133DB"/>
          <p:cNvPicPr>
            <a:picLocks noChangeAspect="1" noChangeArrowheads="1"/>
          </p:cNvPicPr>
          <p:nvPr/>
        </p:nvPicPr>
        <p:blipFill>
          <a:blip r:embed="rId2" cstate="print"/>
          <a:srcRect l="16718" t="17146" r="18983" b="10839"/>
          <a:stretch>
            <a:fillRect/>
          </a:stretch>
        </p:blipFill>
        <p:spPr bwMode="auto">
          <a:xfrm>
            <a:off x="179512" y="260648"/>
            <a:ext cx="3960441" cy="3254762"/>
          </a:xfrm>
          <a:prstGeom prst="rect">
            <a:avLst/>
          </a:prstGeom>
          <a:noFill/>
        </p:spPr>
      </p:pic>
      <p:pic>
        <p:nvPicPr>
          <p:cNvPr id="31748" name="Picture 4" descr="https://scontent-b-fra.xx.fbcdn.net/hphotos-xpf1/v/t1.0-9/1506007_10205200838961553_9016023982781073777_n.jpg?oh=cddf7009ecdae3ec41ab1add8aed04c5&amp;oe=555A3F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3960000" cy="3168352"/>
          </a:xfrm>
          <a:prstGeom prst="rect">
            <a:avLst/>
          </a:prstGeom>
          <a:noFill/>
        </p:spPr>
      </p:pic>
      <p:pic>
        <p:nvPicPr>
          <p:cNvPr id="31750" name="Picture 6" descr="https://fbcdn-sphotos-c-a.akamaihd.net/hphotos-ak-xap1/v/t1.0-9/10857777_10205200901163108_5346796637371158324_n.jpg?oh=bcd65ef03ff56f1f070fc4b595f23360&amp;oe=5549C81A&amp;__gda__=1432083023_00d480476a0d14144dd064582c2a2d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3960000" cy="2970000"/>
          </a:xfrm>
          <a:prstGeom prst="rect">
            <a:avLst/>
          </a:prstGeom>
          <a:noFill/>
        </p:spPr>
      </p:pic>
      <p:pic>
        <p:nvPicPr>
          <p:cNvPr id="31752" name="Picture 8" descr="https://scontent-a-fra.xx.fbcdn.net/hphotos-xap1/v/t1.0-9/10675656_10205243734633918_3874075723995864211_n.jpg?oh=18579ece9941881ef762299b90027474&amp;oe=554EB2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01008"/>
            <a:ext cx="3960000" cy="3096344"/>
          </a:xfrm>
          <a:prstGeom prst="rect">
            <a:avLst/>
          </a:prstGeom>
          <a:noFill/>
        </p:spPr>
      </p:pic>
      <p:pic>
        <p:nvPicPr>
          <p:cNvPr id="31754" name="Picture 10" descr="https://scontent-b-fra.xx.fbcdn.net/hphotos-xfp1/v/t1.0-9/10620533_10205243738354011_4126946949448528015_n.jpg?oh=2f0fce8f11225c1c6a9db8d024291480&amp;oe=554B17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348880"/>
            <a:ext cx="1545636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bcdn-sphotos-g-a.akamaihd.net/hphotos-ak-prn1/v/t1.0-9/10858361_10205200778080031_573739054272188990_n.jpg?oh=caa9c8198a857390a66e4b5eec6b866a&amp;oe=554F3DAF&amp;__gda__=1430909038_02998e3a61a1e710ccd58401a2cf3b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430270" cy="3240360"/>
          </a:xfrm>
          <a:prstGeom prst="rect">
            <a:avLst/>
          </a:prstGeom>
          <a:noFill/>
        </p:spPr>
      </p:pic>
      <p:pic>
        <p:nvPicPr>
          <p:cNvPr id="30724" name="Picture 4" descr="https://fbcdn-sphotos-a-a.akamaihd.net/hphotos-ak-xpa1/v/t1.0-9/10675645_10205200779360063_5342755577993114836_n.jpg?oh=37bf46dcc93e77d6cd62196d61c025cc&amp;oe=554F3631&amp;__gda__=1431108903_d99153cfd1358dc6f05a27e211062d0a"/>
          <p:cNvPicPr>
            <a:picLocks noChangeAspect="1" noChangeArrowheads="1"/>
          </p:cNvPicPr>
          <p:nvPr/>
        </p:nvPicPr>
        <p:blipFill>
          <a:blip r:embed="rId3" cstate="print"/>
          <a:srcRect t="15634" r="1925" b="9366"/>
          <a:stretch>
            <a:fillRect/>
          </a:stretch>
        </p:blipFill>
        <p:spPr bwMode="auto">
          <a:xfrm>
            <a:off x="0" y="3617640"/>
            <a:ext cx="9145016" cy="3240360"/>
          </a:xfrm>
          <a:prstGeom prst="rect">
            <a:avLst/>
          </a:prstGeom>
          <a:noFill/>
        </p:spPr>
      </p:pic>
      <p:pic>
        <p:nvPicPr>
          <p:cNvPr id="30726" name="Picture 6" descr="https://scontent-b-fra.xx.fbcdn.net/hphotos-xpf1/v/t1.0-9/10690357_10205200792440390_2895342465904442791_n.jpg?oh=0246f43533e0d6ccf4cd303de86345f2&amp;oe=555793C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88640"/>
            <a:ext cx="4320480" cy="3240360"/>
          </a:xfrm>
          <a:prstGeom prst="rect">
            <a:avLst/>
          </a:prstGeom>
          <a:noFill/>
        </p:spPr>
      </p:pic>
      <p:pic>
        <p:nvPicPr>
          <p:cNvPr id="30730" name="Picture 10" descr="https://scontent-b-fra.xx.fbcdn.net/hphotos-xpa1/v/t1.0-9/551454_10205200805440715_7728860751495128204_n.jpg?oh=cc797b625001349b4c27c0175810429b&amp;oe=555B3ABA"/>
          <p:cNvPicPr>
            <a:picLocks noChangeAspect="1" noChangeArrowheads="1"/>
          </p:cNvPicPr>
          <p:nvPr/>
        </p:nvPicPr>
        <p:blipFill>
          <a:blip r:embed="rId5" cstate="print"/>
          <a:srcRect l="4112" r="21851"/>
          <a:stretch>
            <a:fillRect/>
          </a:stretch>
        </p:blipFill>
        <p:spPr bwMode="auto">
          <a:xfrm>
            <a:off x="7164288" y="188640"/>
            <a:ext cx="179930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51520" y="764704"/>
            <a:ext cx="8496944" cy="2808312"/>
          </a:xfr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Z</a:t>
            </a:r>
            <a: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  <a:t>e względu na nasilające się różnice standardów życiowych rodzin </a:t>
            </a:r>
            <a:b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</a:br>
            <a: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  <a:t>z terenu naszej gminy i dość duży odsetek dzieci, których rozwój ograniczają kwestie finansowe, chcemy choć </a:t>
            </a:r>
            <a:b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</a:br>
            <a: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  <a:t>w minimalnym stopniu stworzyć warunki </a:t>
            </a:r>
            <a:b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</a:br>
            <a: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  <a:t>aby wyzwolić w naszych podopiecznych</a:t>
            </a:r>
            <a:b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</a:br>
            <a: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  <a:t> radość i zapewnić poczucie własnej wartości.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C:\Users\Basia\Pictures\2013-11-08\PB080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5064"/>
            <a:ext cx="2736304" cy="2204864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scontent-b-fra.xx.fbcdn.net/hphotos-xap1/v/t1.0-9/10374981_10205243778395012_6100606995901958975_n.jpg?oh=81982bf3f98e03f0bd496156c2f4867a&amp;oe=555B2B5D"/>
          <p:cNvPicPr>
            <a:picLocks noChangeAspect="1" noChangeArrowheads="1"/>
          </p:cNvPicPr>
          <p:nvPr/>
        </p:nvPicPr>
        <p:blipFill>
          <a:blip r:embed="rId2" cstate="print"/>
          <a:srcRect r="15783"/>
          <a:stretch>
            <a:fillRect/>
          </a:stretch>
        </p:blipFill>
        <p:spPr bwMode="auto">
          <a:xfrm>
            <a:off x="251520" y="188640"/>
            <a:ext cx="2046701" cy="3312368"/>
          </a:xfrm>
          <a:prstGeom prst="rect">
            <a:avLst/>
          </a:prstGeom>
          <a:noFill/>
        </p:spPr>
      </p:pic>
      <p:pic>
        <p:nvPicPr>
          <p:cNvPr id="48132" name="Picture 4" descr="https://scontent-a-fra.xx.fbcdn.net/hphotos-xfp1/v/t1.0-9/10377245_10205243806675719_2424142294731825588_n.jpg?oh=4ab05bd47e8f7aacb3211d67fffa085e&amp;oe=555535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816424" cy="2870938"/>
          </a:xfrm>
          <a:prstGeom prst="rect">
            <a:avLst/>
          </a:prstGeom>
          <a:noFill/>
        </p:spPr>
      </p:pic>
      <p:pic>
        <p:nvPicPr>
          <p:cNvPr id="48134" name="Picture 6" descr="https://fbcdn-sphotos-c-a.akamaihd.net/hphotos-ak-xpf1/v/t1.0-9/10256897_10205243812555866_122657299352863887_n.jpg?oh=93e1c8dfa72a7eeca926f20225a3c87d&amp;oe=556F43AC&amp;__gda__=1432619155_3465015cfd7b5e19a61d28389524feaa"/>
          <p:cNvPicPr>
            <a:picLocks noChangeAspect="1" noChangeArrowheads="1"/>
          </p:cNvPicPr>
          <p:nvPr/>
        </p:nvPicPr>
        <p:blipFill>
          <a:blip r:embed="rId4" cstate="print"/>
          <a:srcRect l="8333"/>
          <a:stretch>
            <a:fillRect/>
          </a:stretch>
        </p:blipFill>
        <p:spPr bwMode="auto">
          <a:xfrm>
            <a:off x="4860032" y="3356992"/>
            <a:ext cx="3960439" cy="3240360"/>
          </a:xfrm>
          <a:prstGeom prst="rect">
            <a:avLst/>
          </a:prstGeom>
          <a:noFill/>
        </p:spPr>
      </p:pic>
      <p:pic>
        <p:nvPicPr>
          <p:cNvPr id="48136" name="Picture 8" descr="https://scontent-a-fra.xx.fbcdn.net/hphotos-prn2/v/t1.0-9/10433161_10205243834676419_2627877760502370925_n.jpg?oh=00f7e65108e1a02d80809a7648f8d5fa&amp;oe=5567E71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3960439" cy="2970330"/>
          </a:xfrm>
          <a:prstGeom prst="rect">
            <a:avLst/>
          </a:prstGeom>
          <a:noFill/>
        </p:spPr>
      </p:pic>
      <p:pic>
        <p:nvPicPr>
          <p:cNvPr id="48140" name="Picture 12" descr="https://scontent-a-fra.xx.fbcdn.net/hphotos-xfp1/v/t1.0-9/10392458_10205243765194682_4726349502917614622_n.jpg?oh=247b4fb9a518839cf96f0c929b043c45&amp;oe=556D902E"/>
          <p:cNvPicPr>
            <a:picLocks noChangeAspect="1" noChangeArrowheads="1"/>
          </p:cNvPicPr>
          <p:nvPr/>
        </p:nvPicPr>
        <p:blipFill>
          <a:blip r:embed="rId6" cstate="print"/>
          <a:srcRect l="28603" t="25818" r="11251" b="7246"/>
          <a:stretch>
            <a:fillRect/>
          </a:stretch>
        </p:blipFill>
        <p:spPr bwMode="auto">
          <a:xfrm>
            <a:off x="2411760" y="188640"/>
            <a:ext cx="223224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scontent-a-fra.xx.fbcdn.net/hphotos-xap1/v/t1.0-9/10369119_10205243850796822_5176891795416273923_n.jpg?oh=65c826fffd15bdc5e30128e29365e986&amp;oe=556410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28457" cy="3096344"/>
          </a:xfrm>
          <a:prstGeom prst="rect">
            <a:avLst/>
          </a:prstGeom>
          <a:noFill/>
        </p:spPr>
      </p:pic>
      <p:pic>
        <p:nvPicPr>
          <p:cNvPr id="49156" name="Picture 4" descr="https://scontent-b-fra.xx.fbcdn.net/hphotos-xpa1/v/t1.0-9/1520787_10205243860717070_6035522673520326715_n.jpg?oh=a9db12aae4a3ed102ed2d2d243013a40&amp;oe=556F852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7"/>
            <a:ext cx="4104456" cy="3078343"/>
          </a:xfrm>
          <a:prstGeom prst="rect">
            <a:avLst/>
          </a:prstGeom>
          <a:noFill/>
        </p:spPr>
      </p:pic>
      <p:pic>
        <p:nvPicPr>
          <p:cNvPr id="49158" name="Picture 6" descr="https://fbcdn-sphotos-c-a.akamaihd.net/hphotos-ak-xpf1/v/t1.0-9/1488155_10205243747874249_9024459685098171752_n.jpg?oh=c1dfbd85cd64342b20199eb284e91ed8&amp;oe=55578E15&amp;__gda__=1432997674_08f398525c2306b9ca0cf4d27e0023b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128458" cy="3096344"/>
          </a:xfrm>
          <a:prstGeom prst="rect">
            <a:avLst/>
          </a:prstGeom>
          <a:noFill/>
        </p:spPr>
      </p:pic>
      <p:pic>
        <p:nvPicPr>
          <p:cNvPr id="49160" name="Picture 8" descr="https://scontent-b-fra.xx.fbcdn.net/hphotos-prn2/v/t1.0-9/10419062_10205243859677044_5257455465228752032_n.jpg?oh=5f34971602c0c3c689effba9d5e04227&amp;oe=5558C6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bcdn-sphotos-e-a.akamaihd.net/hphotos-ak-prn2/v/t1.0-9/10433196_10205263375484927_5709775836417590391_n.jpg?oh=9569bc6ccd386d2dc00272bb66ea6ea4&amp;oe=555F2199&amp;__gda__=1432301850_a82a5d3cce01948bca6b530d823aad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520281" cy="3360375"/>
          </a:xfrm>
          <a:prstGeom prst="rect">
            <a:avLst/>
          </a:prstGeom>
          <a:noFill/>
        </p:spPr>
      </p:pic>
      <p:pic>
        <p:nvPicPr>
          <p:cNvPr id="29700" name="Picture 4" descr="https://scontent-a-fra.xx.fbcdn.net/hphotos-xfp1/v/t1.0-9/10418408_10205263376244946_3646198661622457804_n.jpg?oh=3bab18decb31d47897a2ac977f00dd6d&amp;oe=556E78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0648"/>
            <a:ext cx="2538282" cy="3384376"/>
          </a:xfrm>
          <a:prstGeom prst="rect">
            <a:avLst/>
          </a:prstGeom>
          <a:noFill/>
        </p:spPr>
      </p:pic>
      <p:pic>
        <p:nvPicPr>
          <p:cNvPr id="29702" name="Picture 6" descr="https://scontent-b-fra.xx.fbcdn.net/hphotos-xap1/v/t1.0-9/1526792_10205263407005715_889525044551959001_n.jpg?oh=b49791a28252903d1acf36ece3cde0eb&amp;oe=555D384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552394" cy="2664296"/>
          </a:xfrm>
          <a:prstGeom prst="rect">
            <a:avLst/>
          </a:prstGeom>
          <a:noFill/>
        </p:spPr>
      </p:pic>
      <p:pic>
        <p:nvPicPr>
          <p:cNvPr id="29708" name="Picture 12" descr="https://fbcdn-sphotos-d-a.akamaihd.net/hphotos-ak-xpf1/v/t1.0-9/10882207_10205263415365924_5709806771938727225_n.jpg?oh=2109d13ba631f3b2f09c10c5fbd7edbd&amp;oe=55609885&amp;__gda__=1432094202_2204e29b998218f23e14311a31a5ed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0648"/>
            <a:ext cx="3408378" cy="2880320"/>
          </a:xfrm>
          <a:prstGeom prst="rect">
            <a:avLst/>
          </a:prstGeom>
          <a:noFill/>
        </p:spPr>
      </p:pic>
      <p:pic>
        <p:nvPicPr>
          <p:cNvPr id="8" name="Picture 10" descr="https://fbcdn-sphotos-e-a.akamaihd.net/hphotos-ak-xpf1/v/t1.0-9/10462757_10205263422606105_1776330238553814650_n.jpg?oh=1cffb02d850c3aa81e5a2aac225d8d8a&amp;oe=5553DDEF&amp;__gda__=1431075728_d27ce4571d1a3a169a4b3a27b294ad6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492896"/>
            <a:ext cx="1879063" cy="1409298"/>
          </a:xfrm>
          <a:prstGeom prst="rect">
            <a:avLst/>
          </a:prstGeom>
          <a:noFill/>
        </p:spPr>
      </p:pic>
      <p:pic>
        <p:nvPicPr>
          <p:cNvPr id="9" name="Picture 8" descr="https://scontent-a-fra.xx.fbcdn.net/hphotos-xpa1/v/t1.0-9/10850050_10205263410405800_7993971916119617305_n.jpg?oh=71388a549f8305aa3da2509442259ff9&amp;oe=556BBD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3" y="3717032"/>
            <a:ext cx="3648405" cy="2736304"/>
          </a:xfrm>
          <a:prstGeom prst="rect">
            <a:avLst/>
          </a:prstGeom>
          <a:noFill/>
        </p:spPr>
      </p:pic>
      <p:pic>
        <p:nvPicPr>
          <p:cNvPr id="10" name="Obraz 9" descr="C:\Users\Basia\Pictures\2013-11-08\PB0801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725144"/>
            <a:ext cx="1332656" cy="136815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fbcdn-sphotos-g-a.akamaihd.net/hphotos-ak-xpa1/v/t1.0-9/10255430_10205263421406075_6727820329839983781_n.jpg?oh=18e76927ea807ca9080949d79a0cb231&amp;oe=555F0F58&amp;__gda__=1431199566_f91fd72a45d3d00ba2ed0c8433476d1d"/>
          <p:cNvPicPr>
            <a:picLocks noChangeAspect="1" noChangeArrowheads="1"/>
          </p:cNvPicPr>
          <p:nvPr/>
        </p:nvPicPr>
        <p:blipFill>
          <a:blip r:embed="rId2" cstate="print"/>
          <a:srcRect l="8263" t="39900" r="7875" b="11801"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</p:spPr>
      </p:pic>
      <p:pic>
        <p:nvPicPr>
          <p:cNvPr id="37892" name="Picture 4" descr="https://fbcdn-sphotos-a-a.akamaihd.net/hphotos-ak-xpa1/v/t1.0-9/10403681_10205263419166019_2582337120964956921_n.jpg?oh=7584bc1e08e6cfa7cd96fcbee0c4eafa&amp;oe=554C2339&amp;__gda__=1431889199_a2267c090fa1d4aef0a2b25da9924cb9"/>
          <p:cNvPicPr>
            <a:picLocks noChangeAspect="1" noChangeArrowheads="1"/>
          </p:cNvPicPr>
          <p:nvPr/>
        </p:nvPicPr>
        <p:blipFill>
          <a:blip r:embed="rId3" cstate="print"/>
          <a:srcRect t="9450" b="13901"/>
          <a:stretch>
            <a:fillRect/>
          </a:stretch>
        </p:blipFill>
        <p:spPr bwMode="auto">
          <a:xfrm>
            <a:off x="251520" y="260648"/>
            <a:ext cx="5796136" cy="3332008"/>
          </a:xfrm>
          <a:prstGeom prst="rect">
            <a:avLst/>
          </a:prstGeom>
          <a:noFill/>
        </p:spPr>
      </p:pic>
      <p:pic>
        <p:nvPicPr>
          <p:cNvPr id="37894" name="Picture 6" descr="https://fbcdn-sphotos-e-a.akamaihd.net/hphotos-ak-xpf1/v/t1.0-9/10462757_10205263422606105_1776330238553814650_n.jpg?oh=1cffb02d850c3aa81e5a2aac225d8d8a&amp;oe=5553DDEF&amp;__gda__=1431075728_d27ce4571d1a3a169a4b3a27b294ad6d"/>
          <p:cNvPicPr>
            <a:picLocks noChangeAspect="1" noChangeArrowheads="1"/>
          </p:cNvPicPr>
          <p:nvPr/>
        </p:nvPicPr>
        <p:blipFill>
          <a:blip r:embed="rId4" cstate="print"/>
          <a:srcRect l="9777" t="6506" r="6119" b="15332"/>
          <a:stretch>
            <a:fillRect/>
          </a:stretch>
        </p:blipFill>
        <p:spPr bwMode="auto">
          <a:xfrm>
            <a:off x="6228184" y="260648"/>
            <a:ext cx="2767605" cy="1929062"/>
          </a:xfrm>
          <a:prstGeom prst="rect">
            <a:avLst/>
          </a:prstGeom>
          <a:noFill/>
        </p:spPr>
      </p:pic>
      <p:pic>
        <p:nvPicPr>
          <p:cNvPr id="5" name="Obraz 4" descr="C:\Users\Basia\Pictures\2013-11-08\PB080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420888"/>
            <a:ext cx="1080120" cy="100811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101408" cy="1296144"/>
          </a:xfr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>Grudzień </a:t>
            </a: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Przeprowadziliśmy akcję  - </a:t>
            </a:r>
            <a:r>
              <a:rPr lang="pl-PL" sz="2400" dirty="0" smtClean="0">
                <a:effectLst/>
                <a:latin typeface="Calibri" pitchFamily="34" charset="0"/>
              </a:rPr>
              <a:t>Nie boję się zimy </a:t>
            </a:r>
            <a:r>
              <a:rPr lang="pl-PL" sz="2400" b="0" dirty="0" smtClean="0">
                <a:effectLst/>
                <a:latin typeface="Calibri" pitchFamily="34" charset="0"/>
              </a:rPr>
              <a:t>– po rozpoznanie potrzeb rodzin  zorganizowaliśmy zbiórkę cieplej odzieży dla dzieci na zimę.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scontent-b-fra.xx.fbcdn.net/hphotos-prn2/v/t1.0-9/10805702_10205244237526490_5465764289897083820_n.jpg?oh=e50bcbcb4c022ddc3087a2baa567df6a&amp;oe=55627B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456384" cy="4608512"/>
          </a:xfrm>
          <a:prstGeom prst="rect">
            <a:avLst/>
          </a:prstGeom>
          <a:noFill/>
        </p:spPr>
      </p:pic>
      <p:pic>
        <p:nvPicPr>
          <p:cNvPr id="6" name="Obraz 5" descr="C:\Users\Basia\Pictures\2013-11-08\PB080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61248"/>
            <a:ext cx="1080120" cy="100811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s://fbcdn-sphotos-a-a.akamaihd.net/hphotos-ak-prn1/v/t1.0-9/10850317_10205244357929500_627605218188976778_n.jpg?oh=b6b6deb515429ca8bde14b22291f5d04&amp;oe=555F192B&amp;__gda__=1431311082_b58ba028d07fa805552881c34d9cec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437112"/>
            <a:ext cx="2904323" cy="2178241"/>
          </a:xfrm>
          <a:prstGeom prst="rect">
            <a:avLst/>
          </a:prstGeom>
          <a:noFill/>
        </p:spPr>
      </p:pic>
      <p:pic>
        <p:nvPicPr>
          <p:cNvPr id="3080" name="Picture 8" descr="https://scontent-b-fra.xx.fbcdn.net/hphotos-prn2/v/t1.0-9/10850035_10205244358729520_4991805033881211532_n.jpg?oh=c254fe72ed4eca96c0d3d4bbe34d15ce&amp;oe=556AF9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420888"/>
            <a:ext cx="1728192" cy="2304256"/>
          </a:xfrm>
          <a:prstGeom prst="rect">
            <a:avLst/>
          </a:prstGeom>
          <a:noFill/>
        </p:spPr>
      </p:pic>
      <p:pic>
        <p:nvPicPr>
          <p:cNvPr id="3082" name="Picture 10" descr="https://fbcdn-sphotos-b-a.akamaihd.net/hphotos-ak-xfp1/v/t1.0-9/1975101_10205244355169431_486081104371031522_n.jpg?oh=574074b1e6af2f1656b0ee0241253116&amp;oe=554F4E8B&amp;__gda__=1432131842_ef5f4fe1477b485c903209694344f7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916832"/>
            <a:ext cx="3216357" cy="2412268"/>
          </a:xfrm>
          <a:prstGeom prst="rect">
            <a:avLst/>
          </a:prstGeom>
          <a:noFill/>
        </p:spPr>
      </p:pic>
      <p:pic>
        <p:nvPicPr>
          <p:cNvPr id="11" name="Picture 4" descr="https://fbcdn-sphotos-d-a.akamaihd.net/hphotos-ak-xpf1/v/t1.0-9/10636149_10205244359609542_6574780305199348164_n.jpg?oh=6166d7282597baff9426bd4b627b2dbe&amp;oe=556B2D13&amp;__gda__=1431892588_d795aa90d8bb17e200092fb2838d68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157192"/>
            <a:ext cx="1954503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bcdn-sphotos-d-a.akamaihd.net/hphotos-ak-xfp1/v/t1.0-9/10849742_10205244353329385_8256745938065352234_n.jpg?oh=c363fd0a1a557fb84baef96e020552a3&amp;oe=55558D05&amp;__gda__=1432052832_dd83707e95e124a5b483b86850ddde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78" cy="3168352"/>
          </a:xfrm>
          <a:prstGeom prst="rect">
            <a:avLst/>
          </a:prstGeom>
          <a:noFill/>
        </p:spPr>
      </p:pic>
      <p:pic>
        <p:nvPicPr>
          <p:cNvPr id="32774" name="Picture 6" descr="https://scontent-b-fra.xx.fbcdn.net/hphotos-xap1/v/t1.0-9/10868042_10205244360289559_8781902745623914245_n.jpg?oh=87c924a5cc4a6ec81bf8939454421f55&amp;oe=556F1D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474" y="305272"/>
            <a:ext cx="4233006" cy="5644008"/>
          </a:xfrm>
          <a:prstGeom prst="rect">
            <a:avLst/>
          </a:prstGeom>
          <a:noFill/>
        </p:spPr>
      </p:pic>
      <p:pic>
        <p:nvPicPr>
          <p:cNvPr id="5" name="Obraz 4" descr="C:\Users\Basia\Pictures\2013-11-08\PB0801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941168"/>
            <a:ext cx="2016224" cy="1656184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 descr="https://fbcdn-sphotos-h-a.akamaihd.net/hphotos-ak-xpa1/v/t1.0-9/10858628_10205244356209457_3296224372848738194_n.jpg?oh=b24a12da683b79f921986b8ea3e9f48b&amp;oe=5561744A&amp;__gda__=1431701084_25618647fda3197ae61c285d042737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432000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3960440" cy="5904656"/>
          </a:xfr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>Grudzień </a:t>
            </a: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W grudniu odbyły się również warsztaty </a:t>
            </a:r>
            <a:r>
              <a:rPr lang="pl-PL" sz="2400" b="0" dirty="0" smtClean="0">
                <a:effectLst/>
                <a:latin typeface="Calibri" pitchFamily="34" charset="0"/>
              </a:rPr>
              <a:t>z </a:t>
            </a:r>
            <a:r>
              <a:rPr lang="pl-PL" sz="2400" dirty="0" smtClean="0">
                <a:effectLst/>
                <a:latin typeface="Calibri" pitchFamily="34" charset="0"/>
              </a:rPr>
              <a:t>rękodzieła artystycznego </a:t>
            </a:r>
            <a:r>
              <a:rPr lang="pl-PL" sz="2400" b="0" dirty="0" smtClean="0">
                <a:effectLst/>
                <a:latin typeface="Calibri" pitchFamily="34" charset="0"/>
              </a:rPr>
              <a:t>– wspólnie wykonywaliśmy ozdoby świąteczne.  Nawet nie wiedzieliśmy jak wiele można zrobić z kartonu, sznurka i słomy </a:t>
            </a:r>
            <a:r>
              <a:rPr lang="pl-PL" sz="2400" b="0" dirty="0" smtClean="0">
                <a:effectLst/>
                <a:latin typeface="Calibri" pitchFamily="34" charset="0"/>
                <a:sym typeface="Wingdings" pitchFamily="2" charset="2"/>
              </a:rPr>
              <a:t>  </a:t>
            </a:r>
            <a:r>
              <a:rPr lang="pl-PL" sz="2400" b="0" dirty="0" smtClean="0">
                <a:effectLst/>
                <a:latin typeface="Calibri" pitchFamily="34" charset="0"/>
              </a:rPr>
              <a:t/>
            </a:r>
            <a:br>
              <a:rPr lang="pl-PL" sz="2400" b="0" dirty="0" smtClean="0">
                <a:effectLst/>
                <a:latin typeface="Calibri" pitchFamily="34" charset="0"/>
              </a:rPr>
            </a:br>
            <a:r>
              <a:rPr lang="pl-PL" sz="2400" dirty="0" smtClean="0">
                <a:effectLst/>
                <a:latin typeface="Calibri" pitchFamily="34" charset="0"/>
              </a:rPr>
              <a:t>Po żmudnej pracy zasiedliśmy do wspólnego stołu wigilijnego, podzieliliśmy się opłatkiem i wyśpiewaliśmy najpiękniejsze Kolendy</a:t>
            </a:r>
            <a:r>
              <a:rPr lang="pl-PL" sz="2400" b="0" dirty="0" smtClean="0">
                <a:effectLst/>
                <a:latin typeface="Calibri" pitchFamily="34" charset="0"/>
              </a:rPr>
              <a:t>. </a:t>
            </a:r>
            <a:br>
              <a:rPr lang="pl-PL" sz="2400" b="0" dirty="0" smtClean="0">
                <a:effectLst/>
                <a:latin typeface="Calibri" pitchFamily="34" charset="0"/>
              </a:rPr>
            </a:br>
            <a:r>
              <a:rPr lang="pl-PL" sz="2400" b="0" dirty="0" smtClean="0">
                <a:effectLst/>
                <a:latin typeface="Calibri" pitchFamily="34" charset="0"/>
              </a:rPr>
              <a:t/>
            </a:r>
            <a:br>
              <a:rPr lang="pl-PL" sz="2400" b="0" dirty="0" smtClean="0">
                <a:effectLst/>
                <a:latin typeface="Calibri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C:\Users\Basia\Pictures\2013-11-08\PB080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661248"/>
            <a:ext cx="1296144" cy="980728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scontent-b-fra.xx.fbcdn.net/hphotos-xap1/v/t1.0-9/10868266_10205244230486314_6433341319147373196_n.jpg?oh=9546646103818ac29fa5844fb9152531&amp;oe=5551702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966" y="308652"/>
            <a:ext cx="4554506" cy="607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bcdn-sphotos-d-a.akamaihd.net/hphotos-ak-xpf1/v/t1.0-9/10009283_10205244270767321_4493412068657067669_n.jpg?oh=786822c5b6059d44c18e99466f7247ce&amp;oe=555987D6&amp;__gda__=1433015721_bd64c4513135c22885edf9b1a7ac8a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4698522" cy="6264696"/>
          </a:xfrm>
          <a:prstGeom prst="rect">
            <a:avLst/>
          </a:prstGeom>
          <a:noFill/>
        </p:spPr>
      </p:pic>
      <p:pic>
        <p:nvPicPr>
          <p:cNvPr id="35844" name="Picture 4" descr="https://fbcdn-sphotos-c-a.akamaihd.net/hphotos-ak-xfp1/v/t1.0-9/10383007_10205244274487414_3425703872930460014_n.jpg?oh=0ac4a36372f397d0b5995134c59da50b&amp;oe=556576A8&amp;__gda__=1431389901_2e0adb19598b569abe1b9525302719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4032448" cy="3024336"/>
          </a:xfrm>
          <a:prstGeom prst="rect">
            <a:avLst/>
          </a:prstGeom>
          <a:noFill/>
        </p:spPr>
      </p:pic>
      <p:pic>
        <p:nvPicPr>
          <p:cNvPr id="35846" name="Picture 6" descr="https://fbcdn-sphotos-b-a.akamaihd.net/hphotos-ak-xap1/v/t1.0-9/10427257_10205244277327485_9175413514405290746_n.jpg?oh=0836403cf72f66a7c94a43f9f1c0282a&amp;oe=554F59AF&amp;__gda__=1432654074_9d298256b2b976a6d4e237df8cc4da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403244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bcdn-sphotos-c-a.akamaihd.net/hphotos-ak-xfp1/v/t1.0-9/11695_10205244282967626_9114975964268912993_n.jpg?oh=e4891a58a91cae930412062f9bd34610&amp;oe=555F3009&amp;__gda__=1432039570_735510524dd34fedd425c9f9924b0f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20479" cy="3240360"/>
          </a:xfrm>
          <a:prstGeom prst="rect">
            <a:avLst/>
          </a:prstGeom>
          <a:noFill/>
        </p:spPr>
      </p:pic>
      <p:pic>
        <p:nvPicPr>
          <p:cNvPr id="34820" name="Picture 4" descr="https://fbcdn-sphotos-d-a.akamaihd.net/hphotos-ak-xpf1/v/t1.0-9/10458522_10205244285567691_5999866393715577835_n.jpg?oh=27e4c2119b4282b0d7c19483c7cf11c0&amp;oe=5558DFEC&amp;__gda__=1431326611_397c2efe2b828e90a7e1b05ae3e04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573016"/>
            <a:ext cx="4248472" cy="3132349"/>
          </a:xfrm>
          <a:prstGeom prst="rect">
            <a:avLst/>
          </a:prstGeom>
          <a:noFill/>
        </p:spPr>
      </p:pic>
      <p:pic>
        <p:nvPicPr>
          <p:cNvPr id="34822" name="Picture 6" descr="https://fbcdn-sphotos-g-a.akamaihd.net/hphotos-ak-xpf1/v/t1.0-9/10850162_10205244289847798_5360530209344985448_n.jpg?oh=613b55d48031a42a9bd726da8884b46a&amp;oe=556A4F9A&amp;__gda__=1433304293_242e27b17001fe953cb8a1e4023f45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248472" cy="3186355"/>
          </a:xfrm>
          <a:prstGeom prst="rect">
            <a:avLst/>
          </a:prstGeom>
          <a:noFill/>
        </p:spPr>
      </p:pic>
      <p:pic>
        <p:nvPicPr>
          <p:cNvPr id="34826" name="Picture 10" descr="https://fbcdn-sphotos-b-a.akamaihd.net/hphotos-ak-xpa1/v/t1.0-9/10857861_10205244294607917_220886157719328868_n.jpg?oh=28b140e2a551787c0b8fa94054e50763&amp;oe=555E3BEC&amp;__gda__=1431689862_1416ba26c7dec85befd50f6fd57fbe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238076" y="3014953"/>
            <a:ext cx="3132348" cy="4176465"/>
          </a:xfrm>
          <a:prstGeom prst="rect">
            <a:avLst/>
          </a:prstGeom>
          <a:noFill/>
        </p:spPr>
      </p:pic>
      <p:pic>
        <p:nvPicPr>
          <p:cNvPr id="7" name="Obraz 6" descr="C:\Users\Basia\Pictures\2013-11-08\PB0801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924944"/>
            <a:ext cx="1080120" cy="100811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bcdn-sphotos-d-a.akamaihd.net/hphotos-ak-xap1/v/t1.0-9/10407588_10205244313608392_144066408701669204_n.jpg?oh=fc7ad9fb589d0a0e70eb44780e21e489&amp;oe=55672857&amp;__gda__=1431078766_ed236b59b51470f23a0168b0777db9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39"/>
            <a:ext cx="2412000" cy="3216000"/>
          </a:xfrm>
          <a:prstGeom prst="rect">
            <a:avLst/>
          </a:prstGeom>
          <a:noFill/>
        </p:spPr>
      </p:pic>
      <p:pic>
        <p:nvPicPr>
          <p:cNvPr id="33796" name="Picture 4" descr="https://scontent-a-fra.xx.fbcdn.net/hphotos-xpa1/v/t1.0-9/10849928_10205244321848598_5762821666687205766_n.jpg?oh=62c3f4ff37bb1273256bef68a7a6fb74&amp;oe=55553D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2412000" cy="3216000"/>
          </a:xfrm>
          <a:prstGeom prst="rect">
            <a:avLst/>
          </a:prstGeom>
          <a:noFill/>
        </p:spPr>
      </p:pic>
      <p:pic>
        <p:nvPicPr>
          <p:cNvPr id="33798" name="Picture 6" descr="https://fbcdn-sphotos-d-a.akamaihd.net/hphotos-ak-xpa1/v/t1.0-9/10372158_10205244323248633_406675581139039078_n.jpg?oh=1631ec683a8af95c527868549dba8cd7&amp;oe=556BF774&amp;__gda__=1432825118_8bb2b2ccecbfbca4eae54bbf837027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9"/>
            <a:ext cx="2412000" cy="3144533"/>
          </a:xfrm>
          <a:prstGeom prst="rect">
            <a:avLst/>
          </a:prstGeom>
          <a:noFill/>
        </p:spPr>
      </p:pic>
      <p:pic>
        <p:nvPicPr>
          <p:cNvPr id="33800" name="Picture 8" descr="https://scontent-b-fra.xx.fbcdn.net/hphotos-xpf1/v/t1.0-9/10847807_10205244324248658_3984429130223088032_n.jpg?oh=01eae17bd9b75df7c964706327d1e2b4&amp;oe=555704B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448272" cy="3264364"/>
          </a:xfrm>
          <a:prstGeom prst="rect">
            <a:avLst/>
          </a:prstGeom>
          <a:noFill/>
        </p:spPr>
      </p:pic>
      <p:pic>
        <p:nvPicPr>
          <p:cNvPr id="33804" name="Picture 12" descr="https://scontent-a-fra.xx.fbcdn.net/hphotos-xfp1/v/t1.0-9/10364184_10205244327168731_6978931321371151004_n.jpg?oh=4c7061a6142af01022e55c1a89626742&amp;oe=55680F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429000"/>
            <a:ext cx="4224469" cy="3168352"/>
          </a:xfrm>
          <a:prstGeom prst="rect">
            <a:avLst/>
          </a:prstGeom>
          <a:noFill/>
        </p:spPr>
      </p:pic>
      <p:pic>
        <p:nvPicPr>
          <p:cNvPr id="33806" name="Picture 14" descr="https://fbcdn-sphotos-g-a.akamaihd.net/hphotos-ak-xap1/v/t1.0-9/10847894_10205244318168506_8580688638195545985_n.jpg?oh=2302afc93e99891eb327a08dfd2f405e&amp;oe=5555BA21&amp;__gda__=1431401076_17a5399c3832a1db1fc12f398bed070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429000"/>
            <a:ext cx="1728192" cy="2304256"/>
          </a:xfrm>
          <a:prstGeom prst="rect">
            <a:avLst/>
          </a:prstGeom>
          <a:noFill/>
        </p:spPr>
      </p:pic>
      <p:pic>
        <p:nvPicPr>
          <p:cNvPr id="9" name="Obraz 8" descr="C:\Users\Basia\Pictures\2013-11-08\PB0801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3880" y="5445224"/>
            <a:ext cx="1080120" cy="100811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8496944" cy="1944216"/>
          </a:xfr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u="sng" dirty="0" smtClean="0">
                <a:effectLst/>
                <a:latin typeface="Calibri" pitchFamily="34" charset="0"/>
              </a:rPr>
              <a:t>Wrzesień</a:t>
            </a:r>
            <a:r>
              <a:rPr lang="pl-PL" sz="2400" u="sng" dirty="0" smtClean="0">
                <a:latin typeface="Calibri" pitchFamily="34" charset="0"/>
              </a:rPr>
              <a:t> </a:t>
            </a:r>
            <a:r>
              <a:rPr lang="pl-PL" sz="2400" b="0" dirty="0" smtClean="0">
                <a:latin typeface="Calibri" pitchFamily="34" charset="0"/>
              </a:rPr>
              <a:t/>
            </a:r>
            <a:br>
              <a:rPr lang="pl-PL" sz="2400" b="0" dirty="0" smtClean="0">
                <a:latin typeface="Calibri" pitchFamily="34" charset="0"/>
              </a:rPr>
            </a:br>
            <a:r>
              <a:rPr lang="pl-PL" sz="2400" b="0" dirty="0" smtClean="0">
                <a:effectLst/>
                <a:latin typeface="Calibri" pitchFamily="34" charset="0"/>
              </a:rPr>
              <a:t>Stworzyliśmy  grupę wolontariuszy, </a:t>
            </a:r>
            <a:br>
              <a:rPr lang="pl-PL" sz="2400" b="0" dirty="0" smtClean="0">
                <a:effectLst/>
                <a:latin typeface="Calibri" pitchFamily="34" charset="0"/>
              </a:rPr>
            </a:br>
            <a:r>
              <a:rPr lang="pl-PL" sz="2400" b="0" dirty="0" smtClean="0">
                <a:effectLst/>
                <a:latin typeface="Calibri" pitchFamily="34" charset="0"/>
              </a:rPr>
              <a:t>rozpoznaliśmy środowisko </a:t>
            </a:r>
            <a:br>
              <a:rPr lang="pl-PL" sz="2400" b="0" dirty="0" smtClean="0">
                <a:effectLst/>
                <a:latin typeface="Calibri" pitchFamily="34" charset="0"/>
              </a:rPr>
            </a:br>
            <a:r>
              <a:rPr lang="pl-PL" sz="2400" b="0" dirty="0" smtClean="0">
                <a:effectLst/>
                <a:latin typeface="Calibri" pitchFamily="34" charset="0"/>
              </a:rPr>
              <a:t>i opracowaliśmy roczny harmonogram działań. </a:t>
            </a:r>
            <a:r>
              <a:rPr lang="pl-PL" sz="2400" dirty="0" smtClean="0">
                <a:effectLst/>
              </a:rPr>
              <a:t/>
            </a:r>
            <a:br>
              <a:rPr lang="pl-PL" sz="2400" dirty="0" smtClean="0">
                <a:effectLst/>
              </a:rPr>
            </a:b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C:\Users\Basia\Pictures\2013-11-08\PB080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77880"/>
            <a:ext cx="1152128" cy="1080120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C:\Users\Basia\Pictures\2015-02-11\P20524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Basia\Pictures\2015-02-11\P20524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08920"/>
            <a:ext cx="453020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content-a-fra.xx.fbcdn.net/hphotos-xfa1/v/t1.0-9/10405664_10205244344489164_8499977116030826876_n.jpg?oh=1bc75ff9ccbc0257e93c86959dbf431c&amp;oe=556D53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7"/>
            <a:ext cx="3816424" cy="2862319"/>
          </a:xfrm>
          <a:prstGeom prst="rect">
            <a:avLst/>
          </a:prstGeom>
          <a:noFill/>
        </p:spPr>
      </p:pic>
      <p:pic>
        <p:nvPicPr>
          <p:cNvPr id="36868" name="Picture 4" descr="https://fbcdn-sphotos-f-a.akamaihd.net/hphotos-ak-xfp1/v/t1.0-9/1395243_10205244334328910_3060445963892171983_n.jpg?oh=86ee3ec9518c822b8c03219e91a6c269&amp;oe=55487033&amp;__gda__=1431502179_cfaf9a2e30ccb061dc68894577aea8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8640"/>
            <a:ext cx="4800533" cy="3600400"/>
          </a:xfrm>
          <a:prstGeom prst="rect">
            <a:avLst/>
          </a:prstGeom>
          <a:noFill/>
        </p:spPr>
      </p:pic>
      <p:pic>
        <p:nvPicPr>
          <p:cNvPr id="36870" name="Picture 6" descr="https://scontent-b-fra.xx.fbcdn.net/hphotos-xap1/v/t1.0-9/10846500_10205244342649118_7296252246245173820_n.jpg?oh=d1fe3d4f543137213b7c0a4d859b58b6&amp;oe=556C6A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7"/>
            <a:ext cx="2664296" cy="3552395"/>
          </a:xfrm>
          <a:prstGeom prst="rect">
            <a:avLst/>
          </a:prstGeom>
          <a:noFill/>
        </p:spPr>
      </p:pic>
      <p:pic>
        <p:nvPicPr>
          <p:cNvPr id="36874" name="Picture 10" descr="https://scontent-a-fra.xx.fbcdn.net/hphotos-xaf1/v/t1.0-9/1620472_10205244348929275_3413659848653423071_n.jpg?oh=eca6d48bc282a9dcca768ea265369351&amp;oe=554EB6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638"/>
            <a:ext cx="3768417" cy="2826314"/>
          </a:xfrm>
          <a:prstGeom prst="rect">
            <a:avLst/>
          </a:prstGeom>
          <a:noFill/>
        </p:spPr>
      </p:pic>
      <p:pic>
        <p:nvPicPr>
          <p:cNvPr id="36876" name="Picture 12" descr="https://fbcdn-sphotos-a-a.akamaihd.net/hphotos-ak-xfp1/v/t1.0-9/10369212_10205244350649318_1554178212723090041_n.jpg?oh=21d20a33fd5db87649351d17b7f32381&amp;oe=5564A60E&amp;__gda__=1431441003_f30df4f24b240964d2f2fd060f0fd19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140968"/>
            <a:ext cx="165618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8496944" cy="2736304"/>
          </a:xfr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l-PL" sz="2200" u="sng" dirty="0" smtClean="0">
                <a:effectLst/>
                <a:latin typeface="Calibri" pitchFamily="34" charset="0"/>
              </a:rPr>
              <a:t>Styczeń</a:t>
            </a:r>
            <a:r>
              <a:rPr lang="pl-PL" sz="2200" b="0" dirty="0" smtClean="0">
                <a:effectLst/>
                <a:latin typeface="Calibri" pitchFamily="34" charset="0"/>
              </a:rPr>
              <a:t/>
            </a:r>
            <a:br>
              <a:rPr lang="pl-PL" sz="2200" b="0" dirty="0" smtClean="0">
                <a:effectLst/>
                <a:latin typeface="Calibri" pitchFamily="34" charset="0"/>
              </a:rPr>
            </a:br>
            <a:r>
              <a:rPr lang="pl-PL" sz="2200" b="0" dirty="0" smtClean="0">
                <a:effectLst/>
                <a:latin typeface="Calibri" pitchFamily="34" charset="0"/>
              </a:rPr>
              <a:t>W styczniu spotkanie odbyło się pod hasłem - </a:t>
            </a:r>
            <a:r>
              <a:rPr lang="pl-PL" sz="2200" dirty="0" smtClean="0">
                <a:effectLst/>
                <a:latin typeface="Calibri" pitchFamily="34" charset="0"/>
              </a:rPr>
              <a:t>Szalony karnawał </a:t>
            </a:r>
            <a:r>
              <a:rPr lang="pl-PL" sz="2200" b="0" dirty="0" smtClean="0">
                <a:effectLst/>
                <a:latin typeface="Calibri" pitchFamily="34" charset="0"/>
              </a:rPr>
              <a:t>. Pracowaliśmy w grupach warsztatowych bawiąc się słowem, skojarzeniem, rysunkiem.</a:t>
            </a:r>
            <a:br>
              <a:rPr lang="pl-PL" sz="2200" b="0" dirty="0" smtClean="0">
                <a:effectLst/>
                <a:latin typeface="Calibri" pitchFamily="34" charset="0"/>
              </a:rPr>
            </a:br>
            <a:r>
              <a:rPr lang="pl-PL" sz="2200" b="0" dirty="0" smtClean="0">
                <a:effectLst/>
                <a:latin typeface="Calibri" pitchFamily="34" charset="0"/>
              </a:rPr>
              <a:t>Wykonaliśmy piękne maski karnawałowe i stworzyliśmy własne tańce</a:t>
            </a:r>
            <a:br>
              <a:rPr lang="pl-PL" sz="2200" b="0" dirty="0" smtClean="0">
                <a:effectLst/>
                <a:latin typeface="Calibri" pitchFamily="34" charset="0"/>
              </a:rPr>
            </a:br>
            <a:r>
              <a:rPr lang="pl-PL" sz="2200" b="0" dirty="0" smtClean="0">
                <a:effectLst/>
                <a:latin typeface="Calibri" pitchFamily="34" charset="0"/>
              </a:rPr>
              <a:t>i muzykę .   Nasze spotkanie zwieńczył bal karnawałowy</a:t>
            </a:r>
            <a:endParaRPr lang="pl-PL" sz="2200" b="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26" name="Picture 2" descr="https://fbcdn-sphotos-f-a.akamaihd.net/hphotos-ak-xap1/v/t1.0-9/10366140_10205626403000388_61205369969296159_n.jpg?oh=1d294e5f20f9de6f0c0b2d26a896d2f1&amp;oe=555C69CC&amp;__gda__=1432899856_835ef5faa5eba8250694c95d7ef9b5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279330" cy="3209498"/>
          </a:xfrm>
          <a:prstGeom prst="rect">
            <a:avLst/>
          </a:prstGeom>
          <a:noFill/>
        </p:spPr>
      </p:pic>
      <p:pic>
        <p:nvPicPr>
          <p:cNvPr id="1028" name="Picture 4" descr="https://scontent-b-fra.xx.fbcdn.net/hphotos-xpf1/v/t1.0-9/10386809_10205626421120841_6927814515148388856_n.jpg?oh=19999dae396394b17cafb3ab40e4365e&amp;oe=555544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0" y="3356992"/>
            <a:ext cx="4296476" cy="3222358"/>
          </a:xfrm>
          <a:prstGeom prst="rect">
            <a:avLst/>
          </a:prstGeom>
          <a:noFill/>
        </p:spPr>
      </p:pic>
      <p:pic>
        <p:nvPicPr>
          <p:cNvPr id="6" name="Obraz 5" descr="C:\Users\Basia\Pictures\2013-11-08\PB0801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bcdn-sphotos-d-a.akamaihd.net/hphotos-ak-xpf1/v/t1.0-9/1979749_10205626257876760_6632181815049644625_n.jpg?oh=23c3146cb312272e2776246ea0374234&amp;oe=554BED4F&amp;__gda__=1431382128_103beb9f08e213e7c722043c2249fe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128459" cy="3096344"/>
          </a:xfrm>
          <a:prstGeom prst="rect">
            <a:avLst/>
          </a:prstGeom>
          <a:noFill/>
        </p:spPr>
      </p:pic>
      <p:pic>
        <p:nvPicPr>
          <p:cNvPr id="38916" name="Picture 4" descr="https://scontent-a-fra.xx.fbcdn.net/hphotos-xfa1/v/t1.0-9/10945057_10205626258196768_5504991158455049136_n.jpg?oh=e358bcb6bed59ee67664556499bc3850&amp;oe=554A44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128458" cy="3096344"/>
          </a:xfrm>
          <a:prstGeom prst="rect">
            <a:avLst/>
          </a:prstGeom>
          <a:noFill/>
        </p:spPr>
      </p:pic>
      <p:pic>
        <p:nvPicPr>
          <p:cNvPr id="38918" name="Picture 6" descr="https://scontent-a-fra.xx.fbcdn.net/hphotos-xfa1/v/t1.0-9/1012985_10205626263476900_2379336502127650906_n.jpg?oh=538f097256793692385d46ef481050a6&amp;oe=555BFE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10" y="3447002"/>
            <a:ext cx="4200465" cy="3222358"/>
          </a:xfrm>
          <a:prstGeom prst="rect">
            <a:avLst/>
          </a:prstGeom>
          <a:noFill/>
        </p:spPr>
      </p:pic>
      <p:pic>
        <p:nvPicPr>
          <p:cNvPr id="38920" name="Picture 8" descr="https://scontent-a-fra.xx.fbcdn.net/hphotos-xpa1/v/t1.0-9/10487172_10205626264916936_4582771079107689834_n.jpg?oh=2a91eea4344dc0f3e721e9c905880280&amp;oe=55514FB2"/>
          <p:cNvPicPr>
            <a:picLocks noChangeAspect="1" noChangeArrowheads="1"/>
          </p:cNvPicPr>
          <p:nvPr/>
        </p:nvPicPr>
        <p:blipFill>
          <a:blip r:embed="rId5" cstate="print"/>
          <a:srcRect l="12255" b="5676"/>
          <a:stretch>
            <a:fillRect/>
          </a:stretch>
        </p:blipFill>
        <p:spPr bwMode="auto">
          <a:xfrm>
            <a:off x="4572000" y="3429000"/>
            <a:ext cx="4104456" cy="3309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fbcdn-sphotos-f-a.akamaihd.net/hphotos-ak-xfp1/v/t1.0-9/10956044_10205626276477225_6310542996812194939_n.jpg?oh=2067bfd4cdf720fe093ec2d076d19cbf&amp;oe=555BFB42&amp;__gda__=1432221479_71ddcbeb832b51ff56040926ec730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20479" cy="3240360"/>
          </a:xfrm>
          <a:prstGeom prst="rect">
            <a:avLst/>
          </a:prstGeom>
          <a:noFill/>
        </p:spPr>
      </p:pic>
      <p:pic>
        <p:nvPicPr>
          <p:cNvPr id="43012" name="Picture 4" descr="https://scontent-b-fra.xx.fbcdn.net/hphotos-xpa1/v/t1.0-9/10929243_10205626278477275_6555619934006725363_n.jpg?oh=fb5a9f9aa03bf4b4a90b96af4569be56&amp;oe=5553CD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20480" cy="3240360"/>
          </a:xfrm>
          <a:prstGeom prst="rect">
            <a:avLst/>
          </a:prstGeom>
          <a:noFill/>
        </p:spPr>
      </p:pic>
      <p:pic>
        <p:nvPicPr>
          <p:cNvPr id="43014" name="Picture 6" descr="https://scontent-a-fra.xx.fbcdn.net/hphotos-xpf1/v/t1.0-9/10955608_10205626295997713_8189873236289370366_n.jpg?oh=a0c70c2b5cf5e1137965159aefc9710a&amp;oe=5564D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248472" cy="3096344"/>
          </a:xfrm>
          <a:prstGeom prst="rect">
            <a:avLst/>
          </a:prstGeom>
          <a:noFill/>
        </p:spPr>
      </p:pic>
      <p:pic>
        <p:nvPicPr>
          <p:cNvPr id="43016" name="Picture 8" descr="https://fbcdn-sphotos-b-a.akamaihd.net/hphotos-ak-xfp1/v/t1.0-9/10945768_10205626303557902_7947221252669897221_n.jpg?oh=61cf80e93603c0af9b28308fb1980d0b&amp;oe=556B62B6&amp;__gda__=1431148243_3567643cc493241a69de8e5e8e4372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4176464" cy="3132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fbcdn-sphotos-b-a.akamaihd.net/hphotos-ak-xfp1/v/t1.0-9/10923585_10205626314598178_81340024723972853_n.jpg?oh=59d362f7cef3a567fd794097208fd4d0&amp;oe=55580802&amp;__gda__=1432833163_b853d2ce88a6912cf4017a360c1ff3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24468" cy="3168352"/>
          </a:xfrm>
          <a:prstGeom prst="rect">
            <a:avLst/>
          </a:prstGeom>
          <a:noFill/>
        </p:spPr>
      </p:pic>
      <p:pic>
        <p:nvPicPr>
          <p:cNvPr id="41988" name="Picture 4" descr="https://fbcdn-sphotos-c-a.akamaihd.net/hphotos-ak-xfp1/v/t1.0-9/1619648_10205626332718631_2267550162710146586_n.jpg?oh=ca58afea0d66389a542041f65693a4ec&amp;oe=554EAB8F&amp;__gda__=1431298783_eb47956cb0c9105503580a5b36696e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224468" cy="3168352"/>
          </a:xfrm>
          <a:prstGeom prst="rect">
            <a:avLst/>
          </a:prstGeom>
          <a:noFill/>
        </p:spPr>
      </p:pic>
      <p:pic>
        <p:nvPicPr>
          <p:cNvPr id="41990" name="Picture 6" descr="https://fbcdn-sphotos-f-a.akamaihd.net/hphotos-ak-xpf1/v/t1.0-9/10624651_10205626355319196_9000797317870154222_n.jpg?oh=b567376bf3f454e35077426ac0dd9cdc&amp;oe=554C9270&amp;__gda__=1433256975_9cbf601ba207f82c67149d84c4a616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67112"/>
            <a:ext cx="4040319" cy="3030240"/>
          </a:xfrm>
          <a:prstGeom prst="rect">
            <a:avLst/>
          </a:prstGeom>
          <a:noFill/>
        </p:spPr>
      </p:pic>
      <p:pic>
        <p:nvPicPr>
          <p:cNvPr id="41992" name="Picture 8" descr="https://fbcdn-sphotos-d-a.akamaihd.net/hphotos-ak-xfp1/v/t1.0-9/10888385_10205626355519201_3929933033253859773_n.jpg?oh=dd339f6ab1f1990ce6e0e373cbd96de3&amp;oe=5569254A&amp;__gda__=1431731503_e55e90d1e1da8307f9665393083e5df7"/>
          <p:cNvPicPr>
            <a:picLocks noChangeAspect="1" noChangeArrowheads="1"/>
          </p:cNvPicPr>
          <p:nvPr/>
        </p:nvPicPr>
        <p:blipFill>
          <a:blip r:embed="rId5" cstate="print"/>
          <a:srcRect l="15432" r="22841"/>
          <a:stretch>
            <a:fillRect/>
          </a:stretch>
        </p:blipFill>
        <p:spPr bwMode="auto">
          <a:xfrm>
            <a:off x="4427984" y="3501008"/>
            <a:ext cx="2585096" cy="3140968"/>
          </a:xfrm>
          <a:prstGeom prst="rect">
            <a:avLst/>
          </a:prstGeom>
          <a:noFill/>
        </p:spPr>
      </p:pic>
      <p:pic>
        <p:nvPicPr>
          <p:cNvPr id="41994" name="Picture 10" descr="https://fbcdn-sphotos-g-a.akamaihd.net/hphotos-ak-xaf1/v/t1.0-9/10247268_10205626388160017_3040633654165568610_n.jpg?oh=75cf0c3214b9a7e906386ca7b437de16&amp;oe=554C5FF2&amp;__gda__=1431589446_59925acf0369bf1dd46c85b552564f60"/>
          <p:cNvPicPr>
            <a:picLocks noChangeAspect="1" noChangeArrowheads="1"/>
          </p:cNvPicPr>
          <p:nvPr/>
        </p:nvPicPr>
        <p:blipFill>
          <a:blip r:embed="rId6" cstate="print"/>
          <a:srcRect l="12040" t="7692" r="12960" b="15385"/>
          <a:stretch>
            <a:fillRect/>
          </a:stretch>
        </p:blipFill>
        <p:spPr bwMode="auto">
          <a:xfrm>
            <a:off x="7092280" y="3501008"/>
            <a:ext cx="1872208" cy="1440160"/>
          </a:xfrm>
          <a:prstGeom prst="rect">
            <a:avLst/>
          </a:prstGeom>
          <a:noFill/>
        </p:spPr>
      </p:pic>
      <p:pic>
        <p:nvPicPr>
          <p:cNvPr id="41996" name="Picture 12" descr="https://fbcdn-sphotos-g-a.akamaihd.net/hphotos-ak-xfa1/v/t1.0-9/1964776_10205626391840109_8450717704710167529_n.jpg?oh=49f195844bc9e7c7efed93b9414144ff&amp;oe=55591EAD&amp;__gda__=1432052006_8c5820e70d561ec6b03fa2d693c972b5"/>
          <p:cNvPicPr>
            <a:picLocks noChangeAspect="1" noChangeArrowheads="1"/>
          </p:cNvPicPr>
          <p:nvPr/>
        </p:nvPicPr>
        <p:blipFill>
          <a:blip r:embed="rId7" cstate="print"/>
          <a:srcRect l="28528" r="20755" b="26038"/>
          <a:stretch>
            <a:fillRect/>
          </a:stretch>
        </p:blipFill>
        <p:spPr bwMode="auto">
          <a:xfrm>
            <a:off x="7308304" y="5013176"/>
            <a:ext cx="1495709" cy="1635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fbcdn-sphotos-d-a.akamaihd.net/hphotos-ak-xfp1/v/t1.0-9/10952542_10205626400560327_4985846568769156331_n.jpg?oh=c54ae73378195f85c966e7d19496b50b&amp;oe=555A6A70&amp;__gda__=1432264213_68648e9e0881a82578c1ae94a8f13a74"/>
          <p:cNvPicPr>
            <a:picLocks noChangeAspect="1" noChangeArrowheads="1"/>
          </p:cNvPicPr>
          <p:nvPr/>
        </p:nvPicPr>
        <p:blipFill>
          <a:blip r:embed="rId3" cstate="print"/>
          <a:srcRect l="5412" t="19244" r="11598"/>
          <a:stretch>
            <a:fillRect/>
          </a:stretch>
        </p:blipFill>
        <p:spPr bwMode="auto">
          <a:xfrm>
            <a:off x="323528" y="188640"/>
            <a:ext cx="4341319" cy="3168352"/>
          </a:xfrm>
          <a:prstGeom prst="rect">
            <a:avLst/>
          </a:prstGeom>
          <a:noFill/>
        </p:spPr>
      </p:pic>
      <p:pic>
        <p:nvPicPr>
          <p:cNvPr id="44036" name="Picture 4" descr="https://fbcdn-sphotos-e-a.akamaihd.net/hphotos-ak-xpf1/v/t1.0-9/10945539_10205626401520351_4434746697305892940_n.jpg?oh=dbfa523568b5e186ffe0aac46298f1d0&amp;oe=55661851&amp;__gda__=1432091438_4584499d5cddbe61bc9e6ad1896df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8999"/>
            <a:ext cx="4320480" cy="3240361"/>
          </a:xfrm>
          <a:prstGeom prst="rect">
            <a:avLst/>
          </a:prstGeom>
          <a:noFill/>
        </p:spPr>
      </p:pic>
      <p:pic>
        <p:nvPicPr>
          <p:cNvPr id="44038" name="Picture 6" descr="https://fbcdn-sphotos-d-a.akamaihd.net/hphotos-ak-xfp1/v/t1.0-9/10393657_10205626402680380_9169791862660754478_n.jpg?oh=998d72c5e22e5196d7f660503442b2d0&amp;oe=5559B3E2&amp;__gda__=1432160647_80bfa01ea3305cfe46dedf960e6581c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8640"/>
            <a:ext cx="4224469" cy="3168352"/>
          </a:xfrm>
          <a:prstGeom prst="rect">
            <a:avLst/>
          </a:prstGeom>
          <a:noFill/>
        </p:spPr>
      </p:pic>
      <p:pic>
        <p:nvPicPr>
          <p:cNvPr id="44040" name="Picture 8" descr="https://fbcdn-sphotos-d-a.akamaihd.net/hphotos-ak-xap1/v/t1.0-9/10689847_10205626407960512_2792908184278951469_n.jpg?oh=e3de4bb20f6025f670e641bab7446e09&amp;oe=55594234&amp;__gda__=1432531809_d95a63e157552c14bb409c18371ea8f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3" y="3429000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fbcdn-sphotos-h-a.akamaihd.net/hphotos-ak-xpf1/v/t1.0-9/10411260_10205626410200568_4496454793929692761_n.jpg?oh=73cbef90f1093635d66a7c30a62e6902&amp;oe=555A35B5&amp;__gda__=1431932106_359219dfabde8f44ba77489dbeb501ff"/>
          <p:cNvPicPr>
            <a:picLocks noChangeAspect="1" noChangeArrowheads="1"/>
          </p:cNvPicPr>
          <p:nvPr/>
        </p:nvPicPr>
        <p:blipFill>
          <a:blip r:embed="rId2" cstate="print"/>
          <a:srcRect l="21561" r="9137" b="8036"/>
          <a:stretch>
            <a:fillRect/>
          </a:stretch>
        </p:blipFill>
        <p:spPr bwMode="auto">
          <a:xfrm>
            <a:off x="251520" y="188640"/>
            <a:ext cx="2075596" cy="3672408"/>
          </a:xfrm>
          <a:prstGeom prst="rect">
            <a:avLst/>
          </a:prstGeom>
          <a:noFill/>
        </p:spPr>
      </p:pic>
      <p:pic>
        <p:nvPicPr>
          <p:cNvPr id="45060" name="Picture 4" descr="https://fbcdn-sphotos-d-a.akamaihd.net/hphotos-ak-xap1/v/t1.0-9/1555392_10205626412160617_1946045517492173658_n.jpg?oh=aece1a2d969217a95b89998f0bfa7d25&amp;oe=554FC58C&amp;__gda__=1428197045_bd1fdd99ce5973c0dfc41fabf17661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2754306" cy="3672408"/>
          </a:xfrm>
          <a:prstGeom prst="rect">
            <a:avLst/>
          </a:prstGeom>
          <a:noFill/>
        </p:spPr>
      </p:pic>
      <p:pic>
        <p:nvPicPr>
          <p:cNvPr id="45062" name="Picture 6" descr="https://scontent-a-fra.xx.fbcdn.net/hphotos-xap1/v/t1.0-9/1459102_10205626413080640_8707607006585583416_n.jpg?oh=1b32623207690f4f893a8d4e5ab63d75&amp;oe=55207D36"/>
          <p:cNvPicPr>
            <a:picLocks noChangeAspect="1" noChangeArrowheads="1"/>
          </p:cNvPicPr>
          <p:nvPr/>
        </p:nvPicPr>
        <p:blipFill>
          <a:blip r:embed="rId4" cstate="print"/>
          <a:srcRect l="20625" b="8478"/>
          <a:stretch>
            <a:fillRect/>
          </a:stretch>
        </p:blipFill>
        <p:spPr bwMode="auto">
          <a:xfrm>
            <a:off x="5364088" y="188641"/>
            <a:ext cx="2232248" cy="3672408"/>
          </a:xfrm>
          <a:prstGeom prst="rect">
            <a:avLst/>
          </a:prstGeom>
          <a:noFill/>
        </p:spPr>
      </p:pic>
      <p:pic>
        <p:nvPicPr>
          <p:cNvPr id="45064" name="Picture 8" descr="https://fbcdn-sphotos-a-a.akamaihd.net/hphotos-ak-xpf1/v/t1.0-9/1012755_10205626417960762_3264022516882874474_n.jpg?oh=913fd1f45707c08e91cdeba927752257&amp;oe=55532705&amp;__gda__=1432086586_92b4175cd828bb6199be9a54067888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3552394" cy="2664296"/>
          </a:xfrm>
          <a:prstGeom prst="rect">
            <a:avLst/>
          </a:prstGeom>
          <a:noFill/>
        </p:spPr>
      </p:pic>
      <p:pic>
        <p:nvPicPr>
          <p:cNvPr id="45066" name="Picture 10" descr="https://scontent-b-fra.xx.fbcdn.net/hphotos-xpf1/v/t1.0-9/10945011_10205626423440899_3943033536912465950_n.jpg?oh=8354de791d3559b1dcde46a875604b40&amp;oe=5551EAB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1" y="4005064"/>
            <a:ext cx="3096344" cy="2664296"/>
          </a:xfrm>
          <a:prstGeom prst="rect">
            <a:avLst/>
          </a:prstGeom>
          <a:noFill/>
        </p:spPr>
      </p:pic>
      <p:pic>
        <p:nvPicPr>
          <p:cNvPr id="45068" name="Picture 12" descr="https://fbcdn-sphotos-g-a.akamaihd.net/hphotos-ak-prn1/v/t1.0-9/10402015_10205626421240844_3227605444003532072_n.jpg?oh=d50f1da0445725988bc90a8a5a6f48aa&amp;oe=55698606&amp;__gda__=1432202209_3e2abdf382f48db816765aee9bd5f0a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8237" y="2996952"/>
            <a:ext cx="2208245" cy="1656184"/>
          </a:xfrm>
          <a:prstGeom prst="rect">
            <a:avLst/>
          </a:prstGeom>
          <a:noFill/>
        </p:spPr>
      </p:pic>
      <p:pic>
        <p:nvPicPr>
          <p:cNvPr id="45070" name="Picture 14" descr="https://fbcdn-sphotos-f-a.akamaihd.net/hphotos-ak-xfp1/v/t1.0-9/1484101_10205626415240694_8813649514293274926_n.jpg?oh=2af6974e27d0a07850a8effbe7145060&amp;oe=5561233B&amp;__gda__=1432064363_f683f376391ef94e72acbfaa9bd8ebb5"/>
          <p:cNvPicPr>
            <a:picLocks noChangeAspect="1" noChangeArrowheads="1"/>
          </p:cNvPicPr>
          <p:nvPr/>
        </p:nvPicPr>
        <p:blipFill>
          <a:blip r:embed="rId8" cstate="print"/>
          <a:srcRect l="23338" t="9091" r="13025"/>
          <a:stretch>
            <a:fillRect/>
          </a:stretch>
        </p:blipFill>
        <p:spPr bwMode="auto">
          <a:xfrm>
            <a:off x="7092280" y="4725144"/>
            <a:ext cx="1728192" cy="1851635"/>
          </a:xfrm>
          <a:prstGeom prst="rect">
            <a:avLst/>
          </a:prstGeom>
          <a:noFill/>
        </p:spPr>
      </p:pic>
      <p:pic>
        <p:nvPicPr>
          <p:cNvPr id="9" name="Obraz 8" descr="C:\Users\Basia\Pictures\2013-11-08\PB08010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908720"/>
            <a:ext cx="1080120" cy="1008112"/>
          </a:xfrm>
          <a:prstGeom prst="sun">
            <a:avLst>
              <a:gd name="adj" fmla="val 18061"/>
            </a:avLst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Basia\Pictures\2015-02-11\P20523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Basia\Pictures\2015-02-11\P20523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Basia\Pictures\2015-02-11\P20523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Basia\Pictures\2015-02-11\P20523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Basia\Pictures\2015-02-11\P20524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3312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Basia\Pictures\2015-02-11\P20524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Basia\Pictures\2015-02-11\P20524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0841" y="3525337"/>
            <a:ext cx="3240000" cy="24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Basia\Pictures\2015-02-11\P20524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509889" y="3546895"/>
            <a:ext cx="3240000" cy="242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Basia\Pictures\2015-02-11\P20524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2177" y="3546895"/>
            <a:ext cx="3240000" cy="242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Basia\Pictures\2013-11-08\PB0801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4941168"/>
            <a:ext cx="1152128" cy="1080120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Basia\Pictures\2015-02-11\P20524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625" y="738583"/>
            <a:ext cx="3240000" cy="242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Basia\Pictures\2015-02-11\P20524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5876" y="4220908"/>
            <a:ext cx="27359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Basia\Pictures\2015-02-11\P20524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62217" y="738583"/>
            <a:ext cx="3240000" cy="242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Basia\Pictures\2015-02-11\P20524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97921" y="738583"/>
            <a:ext cx="3240000" cy="242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Basia\Pictures\2015-02-11\P20524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61048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Basia\Pictures\2013-11-08\PB0801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365104"/>
            <a:ext cx="1368152" cy="1296144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Basia\Pictures\2015-02-11\P20524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Basia\Pictures\2015-02-11\P20524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0324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Basia\Pictures\2015-02-11\P20524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Basia\Pictures\2015-02-11\P20524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0537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Basia\Pictures\2013-11-08\PB0801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780928"/>
            <a:ext cx="1152128" cy="1080120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8496944" cy="3168352"/>
          </a:xfr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u="sng" dirty="0" smtClean="0">
                <a:solidFill>
                  <a:schemeClr val="tx1"/>
                </a:solidFill>
                <a:effectLst/>
                <a:latin typeface="Calibri" pitchFamily="34" charset="0"/>
              </a:rPr>
              <a:t>Październik </a:t>
            </a: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Nasze pierwsze spotkanie wypełnione zabawami integracyjnymi  przebiegało </a:t>
            </a:r>
            <a:r>
              <a:rPr lang="pl-PL" sz="24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pod skrzydłami ANIOŁA</a:t>
            </a: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  <a:b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każde dziecko w grupie wolontariuszy odnalazło swojego „Anioła”, </a:t>
            </a:r>
            <a:b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każde dziecko napisało  list do Aniołka  - </a:t>
            </a:r>
            <a:r>
              <a:rPr lang="pl-PL" sz="2400" b="0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Mam marzenie</a:t>
            </a: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,</a:t>
            </a:r>
            <a:b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razem lepiliśmy aniołki z masy solnej,</a:t>
            </a:r>
            <a:br>
              <a:rPr lang="pl-PL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Na koniec spotkania wszystkie dzieci otrzymały </a:t>
            </a:r>
            <a:br>
              <a:rPr lang="pl-PL" sz="240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pomoce dydaktyczne i materiały szkolne</a:t>
            </a:r>
            <a:r>
              <a:rPr lang="pl-PL" sz="2400" dirty="0" smtClean="0">
                <a:solidFill>
                  <a:schemeClr val="tx1"/>
                </a:solidFill>
                <a:effectLst/>
              </a:rPr>
              <a:t>. </a:t>
            </a:r>
            <a:r>
              <a:rPr lang="pl-PL" sz="2400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400" b="0" dirty="0" smtClean="0">
                <a:solidFill>
                  <a:schemeClr val="tx1"/>
                </a:solidFill>
                <a:effectLst/>
              </a:rPr>
            </a:br>
            <a:r>
              <a:rPr lang="pl-PL" sz="2700" b="0" dirty="0" smtClean="0"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  <a:t>.</a:t>
            </a: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https://fbcdn-sphotos-a-a.akamaihd.net/hphotos-ak-xpa1/v/t1.0-9/1496649_10204951754334593_5078863159921927360_n.jpg?oh=a85573d586f3cbfb5c088e30fc089220&amp;oe=555E36D7&amp;__gda__=1431464381_c66549f9c843ccbfbc06735ee02829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3600000" cy="2700000"/>
          </a:xfrm>
          <a:prstGeom prst="rect">
            <a:avLst/>
          </a:prstGeom>
          <a:noFill/>
        </p:spPr>
      </p:pic>
      <p:pic>
        <p:nvPicPr>
          <p:cNvPr id="6" name="Obraz 5" descr="C:\Users\Basia\Pictures\2013-11-08\PB080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s://scontent-a-ams.xx.fbcdn.net/hphotos-xaf1/v/t1.0-9/10393985_10204951752974559_7341693020460331247_n.jpg?oh=f646848cf4e4c7fa08169c428e16dce7&amp;oe=554936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600000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b-ams.xx.fbcdn.net/hphotos-prn1/v/t1.0-9/934856_10204951749654476_8673742092185062152_n.jpg?oh=6ac6b5fb3d607cb9fb7924d864929d44&amp;oe=555C98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933056"/>
            <a:ext cx="3600000" cy="2700000"/>
          </a:xfrm>
          <a:prstGeom prst="rect">
            <a:avLst/>
          </a:prstGeom>
          <a:noFill/>
        </p:spPr>
      </p:pic>
      <p:pic>
        <p:nvPicPr>
          <p:cNvPr id="3" name="Obraz 2" descr="https://fbcdn-sphotos-h-a.akamaihd.net/hphotos-ak-xpf1/v/t1.0-9/10311823_10204951755974634_523586121805155252_n.jpg?oh=94ec07eb968fb566d0b13fd62d452068&amp;oe=5563E1E2&amp;__gda__=1431141341_acc36dea0e16c863f9577622607c1e2a"/>
          <p:cNvPicPr/>
          <p:nvPr/>
        </p:nvPicPr>
        <p:blipFill>
          <a:blip r:embed="rId3" cstate="print"/>
          <a:srcRect l="15344" t="7546" r="17990" b="-83"/>
          <a:stretch>
            <a:fillRect/>
          </a:stretch>
        </p:blipFill>
        <p:spPr bwMode="auto">
          <a:xfrm>
            <a:off x="323528" y="188640"/>
            <a:ext cx="31683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Basia\Pictures\2013-11-08\PB0801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9240"/>
            <a:ext cx="1152128" cy="1080120"/>
          </a:xfrm>
          <a:prstGeom prst="sun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https://fbcdn-sphotos-e-a.akamaihd.net/hphotos-ak-xaf1/v/t1.0-9/10372239_10204951810095987_7794130482237950017_n.jpg?oh=bb13c31260b8768768ad51d47584f1c7&amp;oe=5556B9A6&amp;__gda__=1432761874_0503db0da4434e5d5dbabc4c1d5bb0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51625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551</TotalTime>
  <Words>19</Words>
  <Application>Microsoft Office PowerPoint</Application>
  <PresentationFormat>Pokaz na ekranie (4:3)</PresentationFormat>
  <Paragraphs>16</Paragraphs>
  <Slides>36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Hol</vt:lpstr>
      <vt:lpstr>          MAŁOPOLSKI PROJEKT  „MIEĆ WYOBRAŹNIĘ MIŁOSIERDZIA”  W cieniu Twych skrzydeł zaopiekuj się mną… </vt:lpstr>
      <vt:lpstr>Ze względu na nasilające się różnice standardów życiowych rodzin  z terenu naszej gminy i dość duży odsetek dzieci, których rozwój ograniczają kwestie finansowe, chcemy choć  w minimalnym stopniu stworzyć warunki  aby wyzwolić w naszych podopiecznych  radość i zapewnić poczucie własnej wartości.</vt:lpstr>
      <vt:lpstr>   Wrzesień  Stworzyliśmy  grupę wolontariuszy,  rozpoznaliśmy środowisko  i opracowaliśmy roczny harmonogram działań.   </vt:lpstr>
      <vt:lpstr>Slajd 4</vt:lpstr>
      <vt:lpstr>Slajd 5</vt:lpstr>
      <vt:lpstr>Slajd 6</vt:lpstr>
      <vt:lpstr>Slajd 7</vt:lpstr>
      <vt:lpstr>   Październik  Nasze pierwsze spotkanie wypełnione zabawami integracyjnymi  przebiegało pod skrzydłami ANIOŁA: każde dziecko w grupie wolontariuszy odnalazło swojego „Anioła”,  każde dziecko napisało  list do Aniołka  - Mam marzenie, razem lepiliśmy aniołki z masy solnej, Na koniec spotkania wszystkie dzieci otrzymały  pomoce dydaktyczne i materiały szkolne.  . </vt:lpstr>
      <vt:lpstr>Slajd 9</vt:lpstr>
      <vt:lpstr>Slajd 10</vt:lpstr>
      <vt:lpstr>Slajd 11</vt:lpstr>
      <vt:lpstr> Listopad  W listopadzie spotkaliśmy się by razem świętować „Andrzejki” , przy soczku, ciasteczku i zapalonych lampkach wspólnie bawiliśmy się i uczyli jednocześnie.  Na nasze małe Aniołki czekały  serduszka własnoręcznie wykonane przez wolontariuszy i  drobne gadżety.  Było tajemniczo, momentami strasznie  ale zarazem ciepło, przytulnie i bardzo serdecznie.  </vt:lpstr>
      <vt:lpstr>Slajd 13</vt:lpstr>
      <vt:lpstr>Slajd 14</vt:lpstr>
      <vt:lpstr>Slajd 15</vt:lpstr>
      <vt:lpstr>Slajd 16</vt:lpstr>
      <vt:lpstr>  Grudzień  Zorganizowaliśmy akcję  - Zabawka marzeń - to działanie, którego celem jest pozyskanie środków finansowych ze spektaklu teatralnego przygotowanego przez wolontariuszy i przekazanie ich w całości na zakup wymarzonej zabawki pod choinkę dla naszych małych Aniołków.  Odbyły się trzy przedstawienia  (11.12, 15.12 i 16.12),  dla uczniów szkoły podstawowej i przedszkola samorządowego. Razem uzbieraliśmy blisko 1100 złotych dzięki czemu  marzenia naszych podopiecznych zostały spełnione  </vt:lpstr>
      <vt:lpstr>Slajd 18</vt:lpstr>
      <vt:lpstr>Slajd 19</vt:lpstr>
      <vt:lpstr>Slajd 20</vt:lpstr>
      <vt:lpstr>Slajd 21</vt:lpstr>
      <vt:lpstr>Slajd 22</vt:lpstr>
      <vt:lpstr>Slajd 23</vt:lpstr>
      <vt:lpstr>   Grudzień  Przeprowadziliśmy akcję  - Nie boję się zimy – po rozpoznanie potrzeb rodzin  zorganizowaliśmy zbiórkę cieplej odzieży dla dzieci na zimę.  </vt:lpstr>
      <vt:lpstr>Slajd 25</vt:lpstr>
      <vt:lpstr>     Grudzień  W grudniu odbyły się również warsztaty z rękodzieła artystycznego – wspólnie wykonywaliśmy ozdoby świąteczne.  Nawet nie wiedzieliśmy jak wiele można zrobić z kartonu, sznurka i słomy    Po żmudnej pracy zasiedliśmy do wspólnego stołu wigilijnego, podzieliliśmy się opłatkiem i wyśpiewaliśmy najpiękniejsze Kolendy.     </vt:lpstr>
      <vt:lpstr>Slajd 27</vt:lpstr>
      <vt:lpstr>Slajd 28</vt:lpstr>
      <vt:lpstr>Slajd 29</vt:lpstr>
      <vt:lpstr>Slajd 30</vt:lpstr>
      <vt:lpstr>Styczeń W styczniu spotkanie odbyło się pod hasłem - Szalony karnawał . Pracowaliśmy w grupach warsztatowych bawiąc się słowem, skojarzeniem, rysunkiem. Wykonaliśmy piękne maski karnawałowe i stworzyliśmy własne tańce i muzykę .   Nasze spotkanie zwieńczył bal karnawałowy</vt:lpstr>
      <vt:lpstr>Slajd 32</vt:lpstr>
      <vt:lpstr>Slajd 33</vt:lpstr>
      <vt:lpstr>Slajd 34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MAŁOPOLSKI PROJEKT  „MIEĆ WYOBRAŹNIĘ MIŁOSIERDZIA” W cieniu Twych skrzydeł - zaopiekuj się mną…</dc:title>
  <dc:creator>Basia</dc:creator>
  <cp:lastModifiedBy>Basia</cp:lastModifiedBy>
  <cp:revision>10</cp:revision>
  <dcterms:created xsi:type="dcterms:W3CDTF">2015-02-03T13:20:46Z</dcterms:created>
  <dcterms:modified xsi:type="dcterms:W3CDTF">2015-02-11T19:25:59Z</dcterms:modified>
</cp:coreProperties>
</file>