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8" r:id="rId3"/>
    <p:sldId id="257" r:id="rId4"/>
    <p:sldId id="258" r:id="rId5"/>
    <p:sldId id="263" r:id="rId6"/>
    <p:sldId id="264" r:id="rId7"/>
    <p:sldId id="269" r:id="rId8"/>
    <p:sldId id="259" r:id="rId9"/>
    <p:sldId id="260" r:id="rId10"/>
    <p:sldId id="261" r:id="rId11"/>
    <p:sldId id="262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8" d="100"/>
          <a:sy n="68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373FD40-B339-4E37-ADB8-804316A21090}" type="datetimeFigureOut">
              <a:rPr lang="pl-PL" smtClean="0"/>
              <a:pPr/>
              <a:t>2011-05-14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5DB3CA9-1863-4DC1-AD1D-9E7D798A9B8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73FD40-B339-4E37-ADB8-804316A21090}" type="datetimeFigureOut">
              <a:rPr lang="pl-PL" smtClean="0"/>
              <a:pPr/>
              <a:t>2011-05-14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DB3CA9-1863-4DC1-AD1D-9E7D798A9B8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373FD40-B339-4E37-ADB8-804316A21090}" type="datetimeFigureOut">
              <a:rPr lang="pl-PL" smtClean="0"/>
              <a:pPr/>
              <a:t>2011-05-14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5DB3CA9-1863-4DC1-AD1D-9E7D798A9B8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73FD40-B339-4E37-ADB8-804316A21090}" type="datetimeFigureOut">
              <a:rPr lang="pl-PL" smtClean="0"/>
              <a:pPr/>
              <a:t>2011-05-14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DB3CA9-1863-4DC1-AD1D-9E7D798A9B8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373FD40-B339-4E37-ADB8-804316A21090}" type="datetimeFigureOut">
              <a:rPr lang="pl-PL" smtClean="0"/>
              <a:pPr/>
              <a:t>2011-05-14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5DB3CA9-1863-4DC1-AD1D-9E7D798A9B8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73FD40-B339-4E37-ADB8-804316A21090}" type="datetimeFigureOut">
              <a:rPr lang="pl-PL" smtClean="0"/>
              <a:pPr/>
              <a:t>2011-05-14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DB3CA9-1863-4DC1-AD1D-9E7D798A9B8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73FD40-B339-4E37-ADB8-804316A21090}" type="datetimeFigureOut">
              <a:rPr lang="pl-PL" smtClean="0"/>
              <a:pPr/>
              <a:t>2011-05-14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DB3CA9-1863-4DC1-AD1D-9E7D798A9B8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73FD40-B339-4E37-ADB8-804316A21090}" type="datetimeFigureOut">
              <a:rPr lang="pl-PL" smtClean="0"/>
              <a:pPr/>
              <a:t>2011-05-14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DB3CA9-1863-4DC1-AD1D-9E7D798A9B8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373FD40-B339-4E37-ADB8-804316A21090}" type="datetimeFigureOut">
              <a:rPr lang="pl-PL" smtClean="0"/>
              <a:pPr/>
              <a:t>2011-05-14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DB3CA9-1863-4DC1-AD1D-9E7D798A9B8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73FD40-B339-4E37-ADB8-804316A21090}" type="datetimeFigureOut">
              <a:rPr lang="pl-PL" smtClean="0"/>
              <a:pPr/>
              <a:t>2011-05-14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DB3CA9-1863-4DC1-AD1D-9E7D798A9B8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73FD40-B339-4E37-ADB8-804316A21090}" type="datetimeFigureOut">
              <a:rPr lang="pl-PL" smtClean="0"/>
              <a:pPr/>
              <a:t>2011-05-14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DB3CA9-1863-4DC1-AD1D-9E7D798A9B8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373FD40-B339-4E37-ADB8-804316A21090}" type="datetimeFigureOut">
              <a:rPr lang="pl-PL" smtClean="0"/>
              <a:pPr/>
              <a:t>2011-05-14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5DB3CA9-1863-4DC1-AD1D-9E7D798A9B8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pedia.org/wiki/Dyfuzja" TargetMode="External"/><Relationship Id="rId2" Type="http://schemas.openxmlformats.org/officeDocument/2006/relationships/hyperlink" Target="http://www.zspieszcz.edu.pl/Pliki/doswiadczenia_fizyczn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zapytaj.com.pl/Category/006,009/2,1734566,Czy_dyfuzja_cieczy_w_ziemniaku_rozni_sie_od_dyfuzji_cieczy_w_wodzie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22376" y="1268760"/>
            <a:ext cx="7772400" cy="2380246"/>
          </a:xfrm>
        </p:spPr>
        <p:txBody>
          <a:bodyPr>
            <a:normAutofit/>
          </a:bodyPr>
          <a:lstStyle/>
          <a:p>
            <a:r>
              <a:rPr lang="pl-PL" sz="5400" dirty="0" smtClean="0"/>
              <a:t>Zjawisko </a:t>
            </a:r>
            <a:r>
              <a:rPr lang="pl-PL" sz="5400" dirty="0" smtClean="0"/>
              <a:t>dyfuzji</a:t>
            </a:r>
            <a:endParaRPr lang="pl-PL" sz="5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3528" y="3933056"/>
            <a:ext cx="8352928" cy="1994520"/>
          </a:xfrm>
        </p:spPr>
        <p:txBody>
          <a:bodyPr>
            <a:normAutofit lnSpcReduction="10000"/>
          </a:bodyPr>
          <a:lstStyle/>
          <a:p>
            <a:pPr algn="ctr"/>
            <a:r>
              <a:rPr lang="pl-PL" dirty="0" smtClean="0"/>
              <a:t>Przygotowała:</a:t>
            </a:r>
            <a:br>
              <a:rPr lang="pl-PL" dirty="0" smtClean="0"/>
            </a:br>
            <a:r>
              <a:rPr lang="pl-PL" dirty="0" smtClean="0"/>
              <a:t>Anna </a:t>
            </a:r>
            <a:r>
              <a:rPr lang="pl-PL" dirty="0" smtClean="0"/>
              <a:t>Kanik kl. III </a:t>
            </a:r>
            <a:r>
              <a:rPr lang="pl-PL" dirty="0" smtClean="0"/>
              <a:t>b </a:t>
            </a:r>
            <a:br>
              <a:rPr lang="pl-PL" dirty="0" smtClean="0"/>
            </a:br>
            <a:r>
              <a:rPr lang="pl-PL" dirty="0" smtClean="0"/>
              <a:t>Publiczne </a:t>
            </a:r>
            <a:r>
              <a:rPr lang="pl-PL" dirty="0" smtClean="0"/>
              <a:t>Gimnazjum im. Kazimierza Wielkiego w </a:t>
            </a:r>
            <a:r>
              <a:rPr lang="pl-PL" dirty="0" smtClean="0"/>
              <a:t>Słomnikach</a:t>
            </a:r>
            <a:endParaRPr lang="pl-PL" dirty="0" smtClean="0"/>
          </a:p>
          <a:p>
            <a:pPr algn="ctr"/>
            <a:endParaRPr lang="pl-PL" dirty="0" smtClean="0"/>
          </a:p>
          <a:p>
            <a:r>
              <a:rPr lang="pl-PL" dirty="0" smtClean="0"/>
              <a:t>Opiekun:</a:t>
            </a:r>
            <a:br>
              <a:rPr lang="pl-PL" dirty="0" smtClean="0"/>
            </a:br>
            <a:r>
              <a:rPr lang="pl-PL" dirty="0" smtClean="0"/>
              <a:t>mgr </a:t>
            </a:r>
            <a:r>
              <a:rPr lang="pl-PL" dirty="0" smtClean="0"/>
              <a:t>Dorota Ciałowicz</a:t>
            </a:r>
            <a:endParaRPr lang="pl-PL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 smtClean="0"/>
              <a:t>Krok drugi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531552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Na jednej połówce ziemniaka umieść kilka kropel atramentu i zapamiętaj jaki kształt miała utworzona plamka.</a:t>
            </a:r>
            <a:endParaRPr lang="pl-PL" dirty="0"/>
          </a:p>
        </p:txBody>
      </p:sp>
      <p:pic>
        <p:nvPicPr>
          <p:cNvPr id="3074" name="Picture 2" descr="C:\Users\toshiba\Desktop\prezentacja A. Kanik\IMG_54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924944"/>
            <a:ext cx="4928096" cy="369607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 smtClean="0"/>
              <a:t>Krok trzeci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099504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Następnie ostrożnie złącz obie połówki ziemniaka i pozostaw je na 15 minut.</a:t>
            </a:r>
            <a:endParaRPr lang="pl-PL" dirty="0"/>
          </a:p>
        </p:txBody>
      </p:sp>
      <p:pic>
        <p:nvPicPr>
          <p:cNvPr id="4098" name="Picture 2" descr="C:\Users\toshiba\Desktop\prezentacja A. Kanik\IMG_54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708920"/>
            <a:ext cx="5144120" cy="385809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 smtClean="0"/>
              <a:t>obserwacje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628800"/>
            <a:ext cx="7444680" cy="1747576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Po rozdzieleniu połówek możemy zaobserwować, że plamka nie tylko się powiększyła, ale także przeniosła się na drugą połówkę ziemniaka.</a:t>
            </a:r>
            <a:endParaRPr lang="pl-PL" dirty="0"/>
          </a:p>
        </p:txBody>
      </p:sp>
      <p:pic>
        <p:nvPicPr>
          <p:cNvPr id="5122" name="Picture 2" descr="C:\Users\toshiba\Desktop\prezentacja A. Kanik\IMG_5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212976"/>
            <a:ext cx="4568056" cy="342604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 smtClean="0"/>
              <a:t>wnioski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9416"/>
            <a:ext cx="7067128" cy="4846320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Po raz drugi mamy tu do czynienia ze zjawiskiem dyfuzji. Cząsteczki atramentu mieszają się z cząsteczkami wody, która znajduje się w ziemniaku. Jednak dyfuzja w ziemniaku zachodzi dużo wolniej niż w wodzie. Dzieje się tak dlatego, ponieważ ziemniak jest ciałem stałym i jego cząsteczki są położone bliżej siebie niż te w wodzie.</a:t>
            </a:r>
            <a:endParaRPr lang="pl-PL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 smtClean="0"/>
              <a:t>Bibliografia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hlinkClick r:id="rId2"/>
              </a:rPr>
              <a:t>http://</a:t>
            </a:r>
            <a:r>
              <a:rPr lang="pl-PL" dirty="0" smtClean="0">
                <a:hlinkClick r:id="rId2"/>
              </a:rPr>
              <a:t>www.zspieszcz.edu.pl/Pliki/doswiadczenia_fizyczne.pdf</a:t>
            </a:r>
            <a:endParaRPr lang="pl-PL" dirty="0" smtClean="0"/>
          </a:p>
          <a:p>
            <a:r>
              <a:rPr lang="pl-PL" dirty="0" smtClean="0">
                <a:hlinkClick r:id="rId3"/>
              </a:rPr>
              <a:t>http://</a:t>
            </a:r>
            <a:r>
              <a:rPr lang="pl-PL" dirty="0" smtClean="0">
                <a:hlinkClick r:id="rId3"/>
              </a:rPr>
              <a:t>pl.wikipedia.org/wiki/Dyfuzja</a:t>
            </a:r>
            <a:endParaRPr lang="pl-PL" dirty="0" smtClean="0"/>
          </a:p>
          <a:p>
            <a:r>
              <a:rPr lang="pl-PL" dirty="0" smtClean="0">
                <a:hlinkClick r:id="rId4"/>
              </a:rPr>
              <a:t>http://</a:t>
            </a:r>
            <a:r>
              <a:rPr lang="pl-PL" dirty="0" smtClean="0">
                <a:hlinkClick r:id="rId4"/>
              </a:rPr>
              <a:t>zapytaj.com.pl/Category/006,009/2,1734566,Czy_dyfuzja_cieczy_w_ziemniaku_rozni_sie_od_dyfuzji_cieczy_w_wodzie.html</a:t>
            </a: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 algn="ctr">
              <a:buNone/>
            </a:pPr>
            <a:r>
              <a:rPr lang="pl-PL" sz="4000" dirty="0" smtClean="0">
                <a:solidFill>
                  <a:schemeClr val="bg2">
                    <a:lumMod val="50000"/>
                  </a:schemeClr>
                </a:solidFill>
              </a:rPr>
              <a:t>Dziękuję </a:t>
            </a:r>
            <a:r>
              <a:rPr lang="pl-PL" sz="4000" dirty="0" smtClean="0">
                <a:solidFill>
                  <a:schemeClr val="bg2">
                    <a:lumMod val="50000"/>
                  </a:schemeClr>
                </a:solidFill>
              </a:rPr>
              <a:t>za uwagę!</a:t>
            </a:r>
            <a:endParaRPr lang="pl-PL" sz="4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/>
              <a:t>Co to jest dyfuzja?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 </a:t>
            </a:r>
            <a:r>
              <a:rPr lang="pl-PL" b="1" dirty="0" smtClean="0"/>
              <a:t>Dyfuzja</a:t>
            </a:r>
            <a:r>
              <a:rPr lang="pl-PL" dirty="0" smtClean="0"/>
              <a:t> - proces samorzutnego rozprzestrzeniania się cząsteczek lub energii w danym ośrodku (np. w gazie, cieczy lub ciele stałym), będący konsekwencją chaotycznych zderzeń cząsteczek dyfundującej substancji między sobą lub z cząsteczkami otaczającego ją ośrodka.</a:t>
            </a:r>
            <a:endParaRPr lang="pl-PL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83880" cy="1296144"/>
          </a:xfrm>
        </p:spPr>
        <p:txBody>
          <a:bodyPr>
            <a:noAutofit/>
          </a:bodyPr>
          <a:lstStyle/>
          <a:p>
            <a:pPr algn="ctr"/>
            <a:r>
              <a:rPr lang="pl-PL" sz="4000" dirty="0" smtClean="0"/>
              <a:t>Dyfuzja w cieczy</a:t>
            </a:r>
            <a:br>
              <a:rPr lang="pl-PL" sz="4000" dirty="0" smtClean="0"/>
            </a:br>
            <a:r>
              <a:rPr lang="pl-PL" sz="4000" dirty="0" smtClean="0"/>
              <a:t> potrzebne przedmioty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060848"/>
            <a:ext cx="2520280" cy="4331968"/>
          </a:xfrm>
        </p:spPr>
        <p:txBody>
          <a:bodyPr/>
          <a:lstStyle/>
          <a:p>
            <a:r>
              <a:rPr lang="pl-PL" dirty="0" smtClean="0"/>
              <a:t>szklanka z ciepłą wodą</a:t>
            </a:r>
          </a:p>
          <a:p>
            <a:r>
              <a:rPr lang="pl-PL" dirty="0" smtClean="0"/>
              <a:t>szklanka z zimną wodą</a:t>
            </a:r>
          </a:p>
          <a:p>
            <a:r>
              <a:rPr lang="pl-PL" dirty="0" smtClean="0"/>
              <a:t>strzykawka   z igłą</a:t>
            </a:r>
          </a:p>
          <a:p>
            <a:r>
              <a:rPr lang="pl-PL" dirty="0" smtClean="0"/>
              <a:t>atrament</a:t>
            </a:r>
          </a:p>
        </p:txBody>
      </p:sp>
      <p:pic>
        <p:nvPicPr>
          <p:cNvPr id="1026" name="Picture 2" descr="C:\Users\toshiba\Desktop\prezentacja A. Kanik\IMG_5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204864"/>
            <a:ext cx="5408149" cy="405611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 smtClean="0"/>
              <a:t>Krok pierwszy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531552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Do jednej szklanki nalej zimnej wody, a do drugiej ciepłej. Odczekaj chwilę, aż woda się uspokoi. </a:t>
            </a:r>
          </a:p>
        </p:txBody>
      </p:sp>
      <p:pic>
        <p:nvPicPr>
          <p:cNvPr id="2050" name="Picture 2" descr="C:\Users\toshiba\Desktop\prezentacja A. Kanik\IMG_54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852936"/>
            <a:ext cx="5072112" cy="380408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20728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/>
              <a:t>Krok drugi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7239000" cy="17281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dirty="0" smtClean="0"/>
              <a:t>   Napełnij strzykawkę atramentem i ostrożnie wpuść kilka kropel na dno każdej szklanki starając się nie „zburzyć” wody. Pozostaw szklanki na kilkanaście minut.</a:t>
            </a:r>
            <a:endParaRPr lang="pl-PL" dirty="0"/>
          </a:p>
        </p:txBody>
      </p:sp>
      <p:pic>
        <p:nvPicPr>
          <p:cNvPr id="3074" name="Picture 2" descr="C:\Users\toshiba\Desktop\prezentacja A. Kanik\IMG_54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996952"/>
            <a:ext cx="4952099" cy="371407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 smtClean="0"/>
              <a:t>Obserwacje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609416"/>
            <a:ext cx="7372672" cy="1891592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Po upływie tego czasu można zauważyć, że w szklance z ciepłą wodą atrament bardziej się rozprzestrzenił, niż w szklance z zimną wodą.</a:t>
            </a:r>
            <a:endParaRPr lang="pl-PL" dirty="0"/>
          </a:p>
        </p:txBody>
      </p:sp>
      <p:pic>
        <p:nvPicPr>
          <p:cNvPr id="4098" name="Picture 2" descr="C:\Users\toshiba\Desktop\prezentacja A. Kanik\IMG_54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9686" y="2924944"/>
            <a:ext cx="4896544" cy="367240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 smtClean="0"/>
              <a:t>wnioski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44824"/>
            <a:ext cx="7239000" cy="4610912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W doświadczeniu zaobserwowaliśmy zjawisko dyfuzji.   </a:t>
            </a:r>
          </a:p>
          <a:p>
            <a:pPr>
              <a:buNone/>
            </a:pPr>
            <a:r>
              <a:rPr lang="pl-PL" dirty="0" smtClean="0"/>
              <a:t>   Na podstawie tych obserwacji możemy stwierdzić, że wyższa temperatura (a także mieszanie) przyspiesza zjawisko dyfuzji.</a:t>
            </a:r>
            <a:endParaRPr lang="pl-PL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pl-PL" sz="4000" dirty="0" smtClean="0"/>
              <a:t>Dyfuzja w ziemniaku</a:t>
            </a:r>
            <a:br>
              <a:rPr lang="pl-PL" sz="4000" dirty="0" smtClean="0"/>
            </a:br>
            <a:r>
              <a:rPr lang="pl-PL" sz="4000" dirty="0" smtClean="0"/>
              <a:t>potrzebne przedmioty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844824"/>
            <a:ext cx="7228656" cy="4610912"/>
          </a:xfrm>
        </p:spPr>
        <p:txBody>
          <a:bodyPr/>
          <a:lstStyle/>
          <a:p>
            <a:r>
              <a:rPr lang="pl-PL" dirty="0" smtClean="0"/>
              <a:t>ziemniak</a:t>
            </a:r>
          </a:p>
          <a:p>
            <a:r>
              <a:rPr lang="pl-PL" dirty="0" smtClean="0"/>
              <a:t>nóż</a:t>
            </a:r>
          </a:p>
          <a:p>
            <a:r>
              <a:rPr lang="pl-PL" dirty="0" smtClean="0"/>
              <a:t>atrament</a:t>
            </a:r>
            <a:endParaRPr lang="pl-PL" dirty="0"/>
          </a:p>
        </p:txBody>
      </p:sp>
      <p:pic>
        <p:nvPicPr>
          <p:cNvPr id="4" name="Picture 2" descr="C:\Users\toshiba\Desktop\prezentacja A. Kanik\IMG_54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060848"/>
            <a:ext cx="5760640" cy="432048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 smtClean="0"/>
              <a:t>Krok pierwszy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027496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Przekrój ziemniaka na dwie równe połówki, w taki sposób, aby można go było złożyć.</a:t>
            </a:r>
            <a:endParaRPr lang="pl-PL" dirty="0"/>
          </a:p>
        </p:txBody>
      </p:sp>
      <p:pic>
        <p:nvPicPr>
          <p:cNvPr id="2050" name="Picture 2" descr="C:\Users\toshiba\Desktop\prezentacja A. Kanik\IMG_54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92896"/>
            <a:ext cx="5576168" cy="418212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247</TotalTime>
  <Words>330</Words>
  <Application>Microsoft Office PowerPoint</Application>
  <PresentationFormat>Pokaz na ekranie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Bogaty</vt:lpstr>
      <vt:lpstr>Zjawisko dyfuzji</vt:lpstr>
      <vt:lpstr>Co to jest dyfuzja?</vt:lpstr>
      <vt:lpstr>Dyfuzja w cieczy  potrzebne przedmioty</vt:lpstr>
      <vt:lpstr>Krok pierwszy</vt:lpstr>
      <vt:lpstr>Krok drugi</vt:lpstr>
      <vt:lpstr>Obserwacje</vt:lpstr>
      <vt:lpstr>wnioski</vt:lpstr>
      <vt:lpstr>Dyfuzja w ziemniaku potrzebne przedmioty</vt:lpstr>
      <vt:lpstr>Krok pierwszy</vt:lpstr>
      <vt:lpstr>Krok drugi</vt:lpstr>
      <vt:lpstr>Krok trzeci</vt:lpstr>
      <vt:lpstr>obserwacje</vt:lpstr>
      <vt:lpstr>wnioski</vt:lpstr>
      <vt:lpstr>Bibliografia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Zjawisko dyfuzji</dc:title>
  <dc:creator>toshiba</dc:creator>
  <cp:lastModifiedBy>toshiba</cp:lastModifiedBy>
  <cp:revision>27</cp:revision>
  <dcterms:created xsi:type="dcterms:W3CDTF">2011-05-09T06:42:22Z</dcterms:created>
  <dcterms:modified xsi:type="dcterms:W3CDTF">2011-05-14T11:11:04Z</dcterms:modified>
</cp:coreProperties>
</file>